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6"/>
  </p:notesMasterIdLst>
  <p:sldIdLst>
    <p:sldId id="257" r:id="rId4"/>
    <p:sldId id="258" r:id="rId5"/>
    <p:sldId id="259" r:id="rId7"/>
    <p:sldId id="260" r:id="rId8"/>
    <p:sldId id="261" r:id="rId9"/>
    <p:sldId id="262" r:id="rId10"/>
    <p:sldId id="263" r:id="rId11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6" Type="http://schemas.openxmlformats.org/officeDocument/2006/relationships/tags" Target="tags/tag230.xml"/><Relationship Id="rId15" Type="http://schemas.openxmlformats.org/officeDocument/2006/relationships/commentAuthors" Target="commentAuthors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69.xml"/><Relationship Id="rId8" Type="http://schemas.openxmlformats.org/officeDocument/2006/relationships/tags" Target="../tags/tag68.xml"/><Relationship Id="rId7" Type="http://schemas.openxmlformats.org/officeDocument/2006/relationships/tags" Target="../tags/tag67.xml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image" Target="../media/image1.png"/><Relationship Id="rId2" Type="http://schemas.openxmlformats.org/officeDocument/2006/relationships/tags" Target="../tags/tag63.xml"/><Relationship Id="rId12" Type="http://schemas.openxmlformats.org/officeDocument/2006/relationships/tags" Target="../tags/tag72.xml"/><Relationship Id="rId11" Type="http://schemas.openxmlformats.org/officeDocument/2006/relationships/tags" Target="../tags/tag71.xml"/><Relationship Id="rId10" Type="http://schemas.openxmlformats.org/officeDocument/2006/relationships/tags" Target="../tags/tag70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84.xml"/><Relationship Id="rId7" Type="http://schemas.openxmlformats.org/officeDocument/2006/relationships/tags" Target="../tags/tag83.xml"/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92.xml"/><Relationship Id="rId8" Type="http://schemas.openxmlformats.org/officeDocument/2006/relationships/tags" Target="../tags/tag91.xml"/><Relationship Id="rId7" Type="http://schemas.openxmlformats.org/officeDocument/2006/relationships/tags" Target="../tags/tag90.xml"/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4" Type="http://schemas.openxmlformats.org/officeDocument/2006/relationships/tags" Target="../tags/tag87.xml"/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98.xml"/><Relationship Id="rId6" Type="http://schemas.openxmlformats.org/officeDocument/2006/relationships/tags" Target="../tags/tag97.xml"/><Relationship Id="rId5" Type="http://schemas.openxmlformats.org/officeDocument/2006/relationships/tags" Target="../tags/tag96.xml"/><Relationship Id="rId4" Type="http://schemas.openxmlformats.org/officeDocument/2006/relationships/tags" Target="../tags/tag95.xml"/><Relationship Id="rId3" Type="http://schemas.openxmlformats.org/officeDocument/2006/relationships/tags" Target="../tags/tag94.xml"/><Relationship Id="rId2" Type="http://schemas.openxmlformats.org/officeDocument/2006/relationships/tags" Target="../tags/tag93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06.xml"/><Relationship Id="rId8" Type="http://schemas.openxmlformats.org/officeDocument/2006/relationships/tags" Target="../tags/tag105.xml"/><Relationship Id="rId7" Type="http://schemas.openxmlformats.org/officeDocument/2006/relationships/tags" Target="../tags/tag104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110.xml"/><Relationship Id="rId4" Type="http://schemas.openxmlformats.org/officeDocument/2006/relationships/tags" Target="../tags/tag109.xml"/><Relationship Id="rId3" Type="http://schemas.openxmlformats.org/officeDocument/2006/relationships/tags" Target="../tags/tag108.xml"/><Relationship Id="rId2" Type="http://schemas.openxmlformats.org/officeDocument/2006/relationships/tags" Target="../tags/tag107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113.xml"/><Relationship Id="rId3" Type="http://schemas.openxmlformats.org/officeDocument/2006/relationships/tags" Target="../tags/tag112.xml"/><Relationship Id="rId2" Type="http://schemas.openxmlformats.org/officeDocument/2006/relationships/tags" Target="../tags/tag111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tags" Target="../tags/tag115.xml"/><Relationship Id="rId2" Type="http://schemas.openxmlformats.org/officeDocument/2006/relationships/tags" Target="../tags/tag114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122.xml"/><Relationship Id="rId5" Type="http://schemas.openxmlformats.org/officeDocument/2006/relationships/tags" Target="../tags/tag121.xml"/><Relationship Id="rId4" Type="http://schemas.openxmlformats.org/officeDocument/2006/relationships/tags" Target="../tags/tag120.xml"/><Relationship Id="rId3" Type="http://schemas.openxmlformats.org/officeDocument/2006/relationships/tags" Target="../tags/tag119.xml"/><Relationship Id="rId2" Type="http://schemas.openxmlformats.org/officeDocument/2006/relationships/tags" Target="../tags/tag118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29.xml"/><Relationship Id="rId7" Type="http://schemas.openxmlformats.org/officeDocument/2006/relationships/tags" Target="../tags/tag128.xml"/><Relationship Id="rId6" Type="http://schemas.openxmlformats.org/officeDocument/2006/relationships/tags" Target="../tags/tag127.xml"/><Relationship Id="rId5" Type="http://schemas.openxmlformats.org/officeDocument/2006/relationships/tags" Target="../tags/tag126.xml"/><Relationship Id="rId4" Type="http://schemas.openxmlformats.org/officeDocument/2006/relationships/tags" Target="../tags/tag125.xml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0" descr=" 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Image 4" descr=" "/>
          <p:cNvSpPr/>
          <p:nvPr>
            <p:custDataLst>
              <p:tags r:id="rId4"/>
            </p:custDataLst>
          </p:nvPr>
        </p:nvSpPr>
        <p:spPr>
          <a:xfrm>
            <a:off x="1588" y="1066799"/>
            <a:ext cx="1625193" cy="1498600"/>
          </a:xfrm>
          <a:custGeom>
            <a:avLst/>
            <a:gdLst>
              <a:gd name="connsiteX0" fmla="*/ 876081 w 1625193"/>
              <a:gd name="connsiteY0" fmla="*/ 0 h 1498600"/>
              <a:gd name="connsiteX1" fmla="*/ 1625194 w 1625193"/>
              <a:gd name="connsiteY1" fmla="*/ 749300 h 1498600"/>
              <a:gd name="connsiteX2" fmla="*/ 1625194 w 1625193"/>
              <a:gd name="connsiteY2" fmla="*/ 749300 h 1498600"/>
              <a:gd name="connsiteX3" fmla="*/ 876081 w 1625193"/>
              <a:gd name="connsiteY3" fmla="*/ 1498600 h 1498600"/>
              <a:gd name="connsiteX4" fmla="*/ 0 w 1625193"/>
              <a:gd name="connsiteY4" fmla="*/ 1498600 h 1498600"/>
              <a:gd name="connsiteX5" fmla="*/ 0 w 1625193"/>
              <a:gd name="connsiteY5" fmla="*/ 0 h 1498600"/>
              <a:gd name="connsiteX6" fmla="*/ 876081 w 1625193"/>
              <a:gd name="connsiteY6" fmla="*/ 0 h 149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25193" h="1498600">
                <a:moveTo>
                  <a:pt x="876081" y="0"/>
                </a:moveTo>
                <a:cubicBezTo>
                  <a:pt x="1289807" y="0"/>
                  <a:pt x="1625194" y="335473"/>
                  <a:pt x="1625194" y="749300"/>
                </a:cubicBezTo>
                <a:lnTo>
                  <a:pt x="1625194" y="749300"/>
                </a:lnTo>
                <a:cubicBezTo>
                  <a:pt x="1625194" y="1163127"/>
                  <a:pt x="1289807" y="1498600"/>
                  <a:pt x="876081" y="1498600"/>
                </a:cubicBezTo>
                <a:lnTo>
                  <a:pt x="0" y="1498600"/>
                </a:lnTo>
                <a:lnTo>
                  <a:pt x="0" y="0"/>
                </a:lnTo>
                <a:lnTo>
                  <a:pt x="876081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12650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/>
          </a:p>
        </p:txBody>
      </p:sp>
      <p:sp>
        <p:nvSpPr>
          <p:cNvPr id="16" name="Image 1" descr=" "/>
          <p:cNvSpPr/>
          <p:nvPr>
            <p:custDataLst>
              <p:tags r:id="rId5"/>
            </p:custDataLst>
          </p:nvPr>
        </p:nvSpPr>
        <p:spPr>
          <a:xfrm>
            <a:off x="9321058" y="3111500"/>
            <a:ext cx="2260035" cy="3746500"/>
          </a:xfrm>
          <a:custGeom>
            <a:avLst/>
            <a:gdLst>
              <a:gd name="connsiteX0" fmla="*/ 0 w 2260035"/>
              <a:gd name="connsiteY0" fmla="*/ 1130300 h 3746500"/>
              <a:gd name="connsiteX1" fmla="*/ 1130018 w 2260035"/>
              <a:gd name="connsiteY1" fmla="*/ 0 h 3746500"/>
              <a:gd name="connsiteX2" fmla="*/ 1130018 w 2260035"/>
              <a:gd name="connsiteY2" fmla="*/ 0 h 3746500"/>
              <a:gd name="connsiteX3" fmla="*/ 2260035 w 2260035"/>
              <a:gd name="connsiteY3" fmla="*/ 1130300 h 3746500"/>
              <a:gd name="connsiteX4" fmla="*/ 2260035 w 2260035"/>
              <a:gd name="connsiteY4" fmla="*/ 3746500 h 3746500"/>
              <a:gd name="connsiteX5" fmla="*/ 0 w 2260035"/>
              <a:gd name="connsiteY5" fmla="*/ 3746500 h 3746500"/>
              <a:gd name="connsiteX6" fmla="*/ 0 w 2260035"/>
              <a:gd name="connsiteY6" fmla="*/ 1130300 h 374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60035" h="3746500">
                <a:moveTo>
                  <a:pt x="0" y="1130300"/>
                </a:moveTo>
                <a:cubicBezTo>
                  <a:pt x="0" y="506053"/>
                  <a:pt x="505927" y="0"/>
                  <a:pt x="1130018" y="0"/>
                </a:cubicBezTo>
                <a:lnTo>
                  <a:pt x="1130018" y="0"/>
                </a:lnTo>
                <a:cubicBezTo>
                  <a:pt x="1754105" y="0"/>
                  <a:pt x="2260035" y="506053"/>
                  <a:pt x="2260035" y="1130300"/>
                </a:cubicBezTo>
                <a:lnTo>
                  <a:pt x="2260035" y="3746500"/>
                </a:lnTo>
                <a:lnTo>
                  <a:pt x="0" y="3746500"/>
                </a:lnTo>
                <a:lnTo>
                  <a:pt x="0" y="1130300"/>
                </a:lnTo>
                <a:close/>
              </a:path>
            </a:pathLst>
          </a:custGeom>
          <a:solidFill>
            <a:schemeClr val="accent3"/>
          </a:solidFill>
          <a:ln w="12682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7" name="Image 2" descr=" "/>
          <p:cNvSpPr/>
          <p:nvPr>
            <p:custDataLst>
              <p:tags r:id="rId6"/>
            </p:custDataLst>
          </p:nvPr>
        </p:nvSpPr>
        <p:spPr>
          <a:xfrm>
            <a:off x="10527256" y="0"/>
            <a:ext cx="1053836" cy="1866900"/>
          </a:xfrm>
          <a:custGeom>
            <a:avLst/>
            <a:gdLst>
              <a:gd name="connsiteX0" fmla="*/ 0 w 1053836"/>
              <a:gd name="connsiteY0" fmla="*/ 0 h 1866900"/>
              <a:gd name="connsiteX1" fmla="*/ 1053836 w 1053836"/>
              <a:gd name="connsiteY1" fmla="*/ 0 h 1866900"/>
              <a:gd name="connsiteX2" fmla="*/ 1053836 w 1053836"/>
              <a:gd name="connsiteY2" fmla="*/ 1339850 h 1866900"/>
              <a:gd name="connsiteX3" fmla="*/ 526918 w 1053836"/>
              <a:gd name="connsiteY3" fmla="*/ 1866900 h 1866900"/>
              <a:gd name="connsiteX4" fmla="*/ 526918 w 1053836"/>
              <a:gd name="connsiteY4" fmla="*/ 1866900 h 1866900"/>
              <a:gd name="connsiteX5" fmla="*/ 0 w 1053836"/>
              <a:gd name="connsiteY5" fmla="*/ 1339850 h 1866900"/>
              <a:gd name="connsiteX6" fmla="*/ 0 w 1053836"/>
              <a:gd name="connsiteY6" fmla="*/ 0 h 186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3836" h="1866900">
                <a:moveTo>
                  <a:pt x="0" y="0"/>
                </a:moveTo>
                <a:lnTo>
                  <a:pt x="1053836" y="0"/>
                </a:lnTo>
                <a:lnTo>
                  <a:pt x="1053836" y="1339850"/>
                </a:lnTo>
                <a:cubicBezTo>
                  <a:pt x="1053836" y="1630934"/>
                  <a:pt x="817927" y="1866900"/>
                  <a:pt x="526918" y="1866900"/>
                </a:cubicBezTo>
                <a:lnTo>
                  <a:pt x="526918" y="1866900"/>
                </a:lnTo>
                <a:cubicBezTo>
                  <a:pt x="235909" y="1866900"/>
                  <a:pt x="0" y="1630934"/>
                  <a:pt x="0" y="133985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 w="12623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1" name="Image 3" descr=" "/>
          <p:cNvSpPr/>
          <p:nvPr>
            <p:custDataLst>
              <p:tags r:id="rId7"/>
            </p:custDataLst>
          </p:nvPr>
        </p:nvSpPr>
        <p:spPr>
          <a:xfrm>
            <a:off x="5270770" y="3759200"/>
            <a:ext cx="1485529" cy="3098800"/>
          </a:xfrm>
          <a:custGeom>
            <a:avLst/>
            <a:gdLst>
              <a:gd name="connsiteX0" fmla="*/ 0 w 1485529"/>
              <a:gd name="connsiteY0" fmla="*/ 742950 h 3098800"/>
              <a:gd name="connsiteX1" fmla="*/ 742765 w 1485529"/>
              <a:gd name="connsiteY1" fmla="*/ 0 h 3098800"/>
              <a:gd name="connsiteX2" fmla="*/ 742765 w 1485529"/>
              <a:gd name="connsiteY2" fmla="*/ 0 h 3098800"/>
              <a:gd name="connsiteX3" fmla="*/ 1485529 w 1485529"/>
              <a:gd name="connsiteY3" fmla="*/ 742950 h 3098800"/>
              <a:gd name="connsiteX4" fmla="*/ 1485529 w 1485529"/>
              <a:gd name="connsiteY4" fmla="*/ 3098800 h 3098800"/>
              <a:gd name="connsiteX5" fmla="*/ 0 w 1485529"/>
              <a:gd name="connsiteY5" fmla="*/ 3098800 h 3098800"/>
              <a:gd name="connsiteX6" fmla="*/ 0 w 1485529"/>
              <a:gd name="connsiteY6" fmla="*/ 742950 h 309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85529" h="3098800">
                <a:moveTo>
                  <a:pt x="0" y="742950"/>
                </a:moveTo>
                <a:cubicBezTo>
                  <a:pt x="0" y="332630"/>
                  <a:pt x="332546" y="0"/>
                  <a:pt x="742765" y="0"/>
                </a:cubicBezTo>
                <a:lnTo>
                  <a:pt x="742765" y="0"/>
                </a:lnTo>
                <a:cubicBezTo>
                  <a:pt x="1152983" y="0"/>
                  <a:pt x="1485529" y="332630"/>
                  <a:pt x="1485529" y="742950"/>
                </a:cubicBezTo>
                <a:lnTo>
                  <a:pt x="1485529" y="3098800"/>
                </a:lnTo>
                <a:lnTo>
                  <a:pt x="0" y="3098800"/>
                </a:lnTo>
                <a:lnTo>
                  <a:pt x="0" y="742950"/>
                </a:lnTo>
                <a:close/>
              </a:path>
            </a:pathLst>
          </a:custGeom>
          <a:solidFill>
            <a:schemeClr val="accent1">
              <a:alpha val="54000"/>
            </a:schemeClr>
          </a:solidFill>
          <a:ln w="126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8"/>
            </p:custDataLst>
          </p:nvPr>
        </p:nvSpPr>
        <p:spPr>
          <a:xfrm>
            <a:off x="785942" y="916125"/>
            <a:ext cx="5918099" cy="1800000"/>
          </a:xfrm>
        </p:spPr>
        <p:txBody>
          <a:bodyPr wrap="square" anchor="b">
            <a:normAutofit/>
          </a:bodyPr>
          <a:lstStyle>
            <a:lvl1pPr algn="l">
              <a:lnSpc>
                <a:spcPct val="100000"/>
              </a:lnSpc>
              <a:defRPr sz="4800">
                <a:solidFill>
                  <a:schemeClr val="accent4"/>
                </a:solidFill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2"/>
            </p:custDataLst>
          </p:nvPr>
        </p:nvSpPr>
        <p:spPr>
          <a:xfrm>
            <a:off x="785942" y="5645599"/>
            <a:ext cx="4317495" cy="504000"/>
          </a:xfrm>
        </p:spPr>
        <p:txBody>
          <a:bodyPr wrap="square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accent4"/>
                </a:solidFill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pPr lvl="0"/>
            <a:r>
              <a:rPr lang="zh-CN" altLang="en-US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6000" y="360000"/>
            <a:ext cx="10800000" cy="720000"/>
          </a:xfrm>
        </p:spPr>
        <p:txBody>
          <a:bodyPr wrap="square" lIns="0" tIns="0" rIns="0" bIns="0" anchor="b">
            <a:normAutofit/>
          </a:bodyPr>
          <a:lstStyle>
            <a:lvl1pPr algn="l">
              <a:defRPr sz="3600"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mage 0" descr=" "/>
          <p:cNvSpPr/>
          <p:nvPr>
            <p:custDataLst>
              <p:tags r:id="rId2"/>
            </p:custDataLst>
          </p:nvPr>
        </p:nvSpPr>
        <p:spPr>
          <a:xfrm>
            <a:off x="7238778" y="0"/>
            <a:ext cx="2615560" cy="4483100"/>
          </a:xfrm>
          <a:custGeom>
            <a:avLst/>
            <a:gdLst>
              <a:gd name="connsiteX0" fmla="*/ 0 w 2615560"/>
              <a:gd name="connsiteY0" fmla="*/ 0 h 4483100"/>
              <a:gd name="connsiteX1" fmla="*/ 2615561 w 2615560"/>
              <a:gd name="connsiteY1" fmla="*/ 0 h 4483100"/>
              <a:gd name="connsiteX2" fmla="*/ 2615561 w 2615560"/>
              <a:gd name="connsiteY2" fmla="*/ 3171825 h 4483100"/>
              <a:gd name="connsiteX3" fmla="*/ 1307781 w 2615560"/>
              <a:gd name="connsiteY3" fmla="*/ 4483100 h 4483100"/>
              <a:gd name="connsiteX4" fmla="*/ 0 w 2615560"/>
              <a:gd name="connsiteY4" fmla="*/ 3171825 h 4483100"/>
              <a:gd name="connsiteX5" fmla="*/ 0 w 2615560"/>
              <a:gd name="connsiteY5" fmla="*/ 0 h 4483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5560" h="4483100">
                <a:moveTo>
                  <a:pt x="0" y="0"/>
                </a:moveTo>
                <a:lnTo>
                  <a:pt x="2615561" y="0"/>
                </a:lnTo>
                <a:lnTo>
                  <a:pt x="2615561" y="3171825"/>
                </a:lnTo>
                <a:cubicBezTo>
                  <a:pt x="2615561" y="3896017"/>
                  <a:pt x="2030043" y="4483100"/>
                  <a:pt x="1307781" y="4483100"/>
                </a:cubicBezTo>
                <a:cubicBezTo>
                  <a:pt x="585513" y="4483100"/>
                  <a:pt x="0" y="3896017"/>
                  <a:pt x="0" y="317182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6000"/>
            </a:schemeClr>
          </a:solidFill>
          <a:ln w="1261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/>
            <a:endParaRPr lang="zh-CN" altLang="en-US"/>
          </a:p>
        </p:txBody>
      </p:sp>
      <p:sp>
        <p:nvSpPr>
          <p:cNvPr id="15" name="Image 1" descr=" "/>
          <p:cNvSpPr/>
          <p:nvPr>
            <p:custDataLst>
              <p:tags r:id="rId3"/>
            </p:custDataLst>
          </p:nvPr>
        </p:nvSpPr>
        <p:spPr>
          <a:xfrm>
            <a:off x="1587" y="787323"/>
            <a:ext cx="1777556" cy="1028852"/>
          </a:xfrm>
          <a:custGeom>
            <a:avLst/>
            <a:gdLst>
              <a:gd name="connsiteX0" fmla="*/ 0 w 1777556"/>
              <a:gd name="connsiteY0" fmla="*/ 1028853 h 1028852"/>
              <a:gd name="connsiteX1" fmla="*/ 0 w 1777556"/>
              <a:gd name="connsiteY1" fmla="*/ 0 h 1028852"/>
              <a:gd name="connsiteX2" fmla="*/ 1256986 w 1777556"/>
              <a:gd name="connsiteY2" fmla="*/ 0 h 1028852"/>
              <a:gd name="connsiteX3" fmla="*/ 1777556 w 1777556"/>
              <a:gd name="connsiteY3" fmla="*/ 514426 h 1028852"/>
              <a:gd name="connsiteX4" fmla="*/ 1256986 w 1777556"/>
              <a:gd name="connsiteY4" fmla="*/ 1028853 h 1028852"/>
              <a:gd name="connsiteX5" fmla="*/ 0 w 1777556"/>
              <a:gd name="connsiteY5" fmla="*/ 1028853 h 1028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77556" h="1028852">
                <a:moveTo>
                  <a:pt x="0" y="1028853"/>
                </a:moveTo>
                <a:lnTo>
                  <a:pt x="0" y="0"/>
                </a:lnTo>
                <a:lnTo>
                  <a:pt x="1256986" y="0"/>
                </a:lnTo>
                <a:cubicBezTo>
                  <a:pt x="1544493" y="0"/>
                  <a:pt x="1777556" y="230316"/>
                  <a:pt x="1777556" y="514426"/>
                </a:cubicBezTo>
                <a:cubicBezTo>
                  <a:pt x="1777556" y="798537"/>
                  <a:pt x="1544493" y="1028853"/>
                  <a:pt x="1256986" y="1028853"/>
                </a:cubicBezTo>
                <a:lnTo>
                  <a:pt x="0" y="1028853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12650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/>
          </a:p>
        </p:txBody>
      </p:sp>
      <p:sp>
        <p:nvSpPr>
          <p:cNvPr id="12" name="Image 2" descr=" "/>
          <p:cNvSpPr/>
          <p:nvPr>
            <p:custDataLst>
              <p:tags r:id="rId4"/>
            </p:custDataLst>
          </p:nvPr>
        </p:nvSpPr>
        <p:spPr>
          <a:xfrm>
            <a:off x="9993971" y="2552700"/>
            <a:ext cx="2196568" cy="4305300"/>
          </a:xfrm>
          <a:custGeom>
            <a:avLst/>
            <a:gdLst>
              <a:gd name="connsiteX0" fmla="*/ 2196569 w 2196568"/>
              <a:gd name="connsiteY0" fmla="*/ 4305300 h 4305300"/>
              <a:gd name="connsiteX1" fmla="*/ 0 w 2196568"/>
              <a:gd name="connsiteY1" fmla="*/ 4305300 h 4305300"/>
              <a:gd name="connsiteX2" fmla="*/ 0 w 2196568"/>
              <a:gd name="connsiteY2" fmla="*/ 1101725 h 4305300"/>
              <a:gd name="connsiteX3" fmla="*/ 1098284 w 2196568"/>
              <a:gd name="connsiteY3" fmla="*/ 0 h 4305300"/>
              <a:gd name="connsiteX4" fmla="*/ 2196569 w 2196568"/>
              <a:gd name="connsiteY4" fmla="*/ 1101725 h 4305300"/>
              <a:gd name="connsiteX5" fmla="*/ 2196569 w 2196568"/>
              <a:gd name="connsiteY5" fmla="*/ 4305300 h 430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568" h="4305300">
                <a:moveTo>
                  <a:pt x="2196569" y="4305300"/>
                </a:moveTo>
                <a:lnTo>
                  <a:pt x="0" y="4305300"/>
                </a:lnTo>
                <a:lnTo>
                  <a:pt x="0" y="1101725"/>
                </a:lnTo>
                <a:cubicBezTo>
                  <a:pt x="0" y="493259"/>
                  <a:pt x="491719" y="0"/>
                  <a:pt x="1098284" y="0"/>
                </a:cubicBezTo>
                <a:cubicBezTo>
                  <a:pt x="1704854" y="0"/>
                  <a:pt x="2196569" y="493259"/>
                  <a:pt x="2196569" y="1101725"/>
                </a:cubicBezTo>
                <a:lnTo>
                  <a:pt x="2196569" y="4305300"/>
                </a:lnTo>
                <a:close/>
              </a:path>
            </a:pathLst>
          </a:custGeom>
          <a:solidFill>
            <a:schemeClr val="accent1"/>
          </a:solidFill>
          <a:ln w="1264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839788" y="590600"/>
            <a:ext cx="1149279" cy="1081088"/>
          </a:xfrm>
        </p:spPr>
        <p:txBody>
          <a:bodyPr wrap="square" anchor="b">
            <a:normAutofit/>
          </a:bodyPr>
          <a:lstStyle>
            <a:lvl1pPr>
              <a:defRPr sz="4200">
                <a:solidFill>
                  <a:schemeClr val="accent4"/>
                </a:solidFill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236360" y="3516350"/>
            <a:ext cx="4544200" cy="2094400"/>
          </a:xfrm>
        </p:spPr>
        <p:txBody>
          <a:bodyPr wrap="square" anchor="t">
            <a:normAutofit/>
          </a:bodyPr>
          <a:lstStyle>
            <a:lvl1pPr algn="ctr">
              <a:defRPr sz="4200">
                <a:solidFill>
                  <a:schemeClr val="accent4"/>
                </a:solidFill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2" name="Image 1" descr=" "/>
          <p:cNvSpPr/>
          <p:nvPr userDrawn="1">
            <p:custDataLst>
              <p:tags r:id="rId6"/>
            </p:custDataLst>
          </p:nvPr>
        </p:nvSpPr>
        <p:spPr>
          <a:xfrm>
            <a:off x="2309495" y="0"/>
            <a:ext cx="2240280" cy="3617595"/>
          </a:xfrm>
          <a:custGeom>
            <a:avLst/>
            <a:gdLst>
              <a:gd name="connsiteX0" fmla="*/ 0 w 1612497"/>
              <a:gd name="connsiteY0" fmla="*/ 0 h 2603500"/>
              <a:gd name="connsiteX1" fmla="*/ 1612497 w 1612497"/>
              <a:gd name="connsiteY1" fmla="*/ 0 h 2603500"/>
              <a:gd name="connsiteX2" fmla="*/ 1612497 w 1612497"/>
              <a:gd name="connsiteY2" fmla="*/ 1797050 h 2603500"/>
              <a:gd name="connsiteX3" fmla="*/ 806249 w 1612497"/>
              <a:gd name="connsiteY3" fmla="*/ 2603500 h 2603500"/>
              <a:gd name="connsiteX4" fmla="*/ 806249 w 1612497"/>
              <a:gd name="connsiteY4" fmla="*/ 2603500 h 2603500"/>
              <a:gd name="connsiteX5" fmla="*/ 0 w 1612497"/>
              <a:gd name="connsiteY5" fmla="*/ 1797050 h 2603500"/>
              <a:gd name="connsiteX6" fmla="*/ 0 w 1612497"/>
              <a:gd name="connsiteY6" fmla="*/ 0 h 260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12497" h="2603500">
                <a:moveTo>
                  <a:pt x="0" y="0"/>
                </a:moveTo>
                <a:lnTo>
                  <a:pt x="1612497" y="0"/>
                </a:lnTo>
                <a:lnTo>
                  <a:pt x="1612497" y="1797050"/>
                </a:lnTo>
                <a:cubicBezTo>
                  <a:pt x="1612497" y="2242439"/>
                  <a:pt x="1251528" y="2603500"/>
                  <a:pt x="806249" y="2603500"/>
                </a:cubicBezTo>
                <a:lnTo>
                  <a:pt x="806249" y="2603500"/>
                </a:lnTo>
                <a:cubicBezTo>
                  <a:pt x="360970" y="2603500"/>
                  <a:pt x="0" y="2242439"/>
                  <a:pt x="0" y="179705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1267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" name="Image 2" descr=" "/>
          <p:cNvSpPr/>
          <p:nvPr userDrawn="1">
            <p:custDataLst>
              <p:tags r:id="rId7"/>
            </p:custDataLst>
          </p:nvPr>
        </p:nvSpPr>
        <p:spPr>
          <a:xfrm>
            <a:off x="1721651" y="4241800"/>
            <a:ext cx="2450487" cy="2616200"/>
          </a:xfrm>
          <a:custGeom>
            <a:avLst/>
            <a:gdLst>
              <a:gd name="connsiteX0" fmla="*/ 0 w 2450487"/>
              <a:gd name="connsiteY0" fmla="*/ 1225550 h 2616200"/>
              <a:gd name="connsiteX1" fmla="*/ 1225244 w 2450487"/>
              <a:gd name="connsiteY1" fmla="*/ 0 h 2616200"/>
              <a:gd name="connsiteX2" fmla="*/ 1225244 w 2450487"/>
              <a:gd name="connsiteY2" fmla="*/ 0 h 2616200"/>
              <a:gd name="connsiteX3" fmla="*/ 2450487 w 2450487"/>
              <a:gd name="connsiteY3" fmla="*/ 1225550 h 2616200"/>
              <a:gd name="connsiteX4" fmla="*/ 2450487 w 2450487"/>
              <a:gd name="connsiteY4" fmla="*/ 2616200 h 2616200"/>
              <a:gd name="connsiteX5" fmla="*/ 0 w 2450487"/>
              <a:gd name="connsiteY5" fmla="*/ 2616200 h 2616200"/>
              <a:gd name="connsiteX6" fmla="*/ 0 w 2450487"/>
              <a:gd name="connsiteY6" fmla="*/ 1225550 h 261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0487" h="2616200">
                <a:moveTo>
                  <a:pt x="0" y="1225550"/>
                </a:moveTo>
                <a:cubicBezTo>
                  <a:pt x="0" y="548697"/>
                  <a:pt x="548560" y="0"/>
                  <a:pt x="1225244" y="0"/>
                </a:cubicBezTo>
                <a:lnTo>
                  <a:pt x="1225244" y="0"/>
                </a:lnTo>
                <a:cubicBezTo>
                  <a:pt x="1901921" y="0"/>
                  <a:pt x="2450487" y="548697"/>
                  <a:pt x="2450487" y="1225550"/>
                </a:cubicBezTo>
                <a:lnTo>
                  <a:pt x="2450487" y="2616200"/>
                </a:lnTo>
                <a:lnTo>
                  <a:pt x="0" y="2616200"/>
                </a:lnTo>
                <a:lnTo>
                  <a:pt x="0" y="1225550"/>
                </a:lnTo>
                <a:close/>
              </a:path>
            </a:pathLst>
          </a:custGeom>
          <a:solidFill>
            <a:schemeClr val="accent6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" name="Shape 2"/>
          <p:cNvSpPr/>
          <p:nvPr userDrawn="1">
            <p:custDataLst>
              <p:tags r:id="rId8"/>
            </p:custDataLst>
          </p:nvPr>
        </p:nvSpPr>
        <p:spPr>
          <a:xfrm>
            <a:off x="8038678" y="2292350"/>
            <a:ext cx="939565" cy="939800"/>
          </a:xfrm>
          <a:prstGeom prst="ellipse">
            <a:avLst/>
          </a:prstGeom>
          <a:solidFill>
            <a:schemeClr val="accent6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9"/>
            </p:custDataLst>
          </p:nvPr>
        </p:nvSpPr>
        <p:spPr>
          <a:xfrm>
            <a:off x="6236360" y="2122450"/>
            <a:ext cx="4544200" cy="1224000"/>
          </a:xfrm>
        </p:spPr>
        <p:txBody>
          <a:bodyPr wrap="square" anchor="ctr">
            <a:normAutofit/>
          </a:bodyPr>
          <a:lstStyle>
            <a:lvl1pPr marL="0" indent="0" algn="ctr">
              <a:buNone/>
              <a:defRPr sz="3000" b="1">
                <a:solidFill>
                  <a:schemeClr val="lt1">
                    <a:lumMod val="100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pPr lvl="0"/>
            <a:r>
              <a:rPr lang="zh-CN" altLang="en-US"/>
              <a:t>节编号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6000" y="360000"/>
            <a:ext cx="10800000" cy="720000"/>
          </a:xfrm>
        </p:spPr>
        <p:txBody>
          <a:bodyPr vert="horz" wrap="square" lIns="0" tIns="0" rIns="0" bIns="0" rtlCol="0" anchor="b">
            <a:normAutofit/>
          </a:bodyPr>
          <a:lstStyle>
            <a:lvl1pPr algn="l">
              <a:defRPr lang="zh-CN" altLang="en-US" sz="3600" dirty="0"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pPr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6000" y="360000"/>
            <a:ext cx="10800000" cy="720000"/>
          </a:xfrm>
        </p:spPr>
        <p:txBody>
          <a:bodyPr vert="horz" wrap="square" lIns="0" tIns="0" rIns="0" bIns="0" rtlCol="0" anchor="b">
            <a:normAutofit/>
          </a:bodyPr>
          <a:lstStyle>
            <a:lvl1pPr algn="l">
              <a:defRPr lang="zh-CN" altLang="en-US" sz="3600" dirty="0"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pPr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>
                <a:latin typeface="+mn-ea"/>
                <a:ea typeface="+mn-ea"/>
                <a:cs typeface="+mn-ea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>
                <a:latin typeface="+mn-ea"/>
                <a:ea typeface="+mn-ea"/>
                <a:cs typeface="+mn-ea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6000" y="360000"/>
            <a:ext cx="10800000" cy="720000"/>
          </a:xfrm>
        </p:spPr>
        <p:txBody>
          <a:bodyPr wrap="square" lIns="0" tIns="0" rIns="0" bIns="0" anchor="b">
            <a:normAutofit/>
          </a:bodyPr>
          <a:lstStyle>
            <a:lvl1pPr algn="l">
              <a:defRPr sz="3600"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6000" y="360000"/>
            <a:ext cx="10800000" cy="720000"/>
          </a:xfrm>
        </p:spPr>
        <p:txBody>
          <a:bodyPr wrap="square" lIns="0" tIns="0" rIns="0" bIns="0" anchor="b">
            <a:normAutofit/>
          </a:bodyPr>
          <a:lstStyle>
            <a:lvl1pPr algn="l">
              <a:defRPr sz="3600"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>
                <a:latin typeface="+mn-ea"/>
                <a:ea typeface="+mn-ea"/>
                <a:cs typeface="+mn-ea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/>
              <a:t>单击此处编辑副标题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2"/>
            </p:custDataLst>
          </p:nvPr>
        </p:nvSpPr>
        <p:spPr>
          <a:xfrm>
            <a:off x="1200" y="0"/>
            <a:ext cx="12189600" cy="6858000"/>
          </a:xfrm>
          <a:prstGeom prst="rect">
            <a:avLst/>
          </a:prstGeom>
          <a:solidFill>
            <a:schemeClr val="accent2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836976" y="1867085"/>
            <a:ext cx="10515000" cy="1800000"/>
          </a:xfrm>
        </p:spPr>
        <p:txBody>
          <a:bodyPr wrap="square" anchor="b">
            <a:normAutofit/>
          </a:bodyPr>
          <a:lstStyle>
            <a:lvl1pPr algn="ctr">
              <a:lnSpc>
                <a:spcPct val="100000"/>
              </a:lnSpc>
              <a:defRPr sz="5600">
                <a:solidFill>
                  <a:schemeClr val="accent4"/>
                </a:solidFill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7"/>
            </p:custDataLst>
          </p:nvPr>
        </p:nvSpPr>
        <p:spPr>
          <a:xfrm>
            <a:off x="836976" y="3901761"/>
            <a:ext cx="10515000" cy="504000"/>
          </a:xfrm>
        </p:spPr>
        <p:txBody>
          <a:bodyPr wrap="square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pPr lvl="0"/>
            <a:r>
              <a:rPr lang="zh-CN" altLang="en-US"/>
              <a:t>署名</a:t>
            </a:r>
            <a:endParaRPr lang="zh-CN" altLang="en-US" dirty="0"/>
          </a:p>
        </p:txBody>
      </p:sp>
      <p:sp>
        <p:nvSpPr>
          <p:cNvPr id="10" name="Image 1" descr=" "/>
          <p:cNvSpPr/>
          <p:nvPr>
            <p:custDataLst>
              <p:tags r:id="rId8"/>
            </p:custDataLst>
          </p:nvPr>
        </p:nvSpPr>
        <p:spPr>
          <a:xfrm>
            <a:off x="0" y="2222500"/>
            <a:ext cx="12188952" cy="2417938"/>
          </a:xfrm>
          <a:custGeom>
            <a:avLst/>
            <a:gdLst>
              <a:gd name="connsiteX0" fmla="*/ 0 w 12188952"/>
              <a:gd name="connsiteY0" fmla="*/ 371489 h 2417938"/>
              <a:gd name="connsiteX1" fmla="*/ 0 w 12188952"/>
              <a:gd name="connsiteY1" fmla="*/ 45621 h 2417938"/>
              <a:gd name="connsiteX2" fmla="*/ 1469023 w 12188952"/>
              <a:gd name="connsiteY2" fmla="*/ 45621 h 2417938"/>
              <a:gd name="connsiteX3" fmla="*/ 1469023 w 12188952"/>
              <a:gd name="connsiteY3" fmla="*/ 371489 h 2417938"/>
              <a:gd name="connsiteX4" fmla="*/ 705461 w 12188952"/>
              <a:gd name="connsiteY4" fmla="*/ 371489 h 2417938"/>
              <a:gd name="connsiteX5" fmla="*/ 705461 w 12188952"/>
              <a:gd name="connsiteY5" fmla="*/ 2372317 h 2417938"/>
              <a:gd name="connsiteX6" fmla="*/ 323680 w 12188952"/>
              <a:gd name="connsiteY6" fmla="*/ 2372317 h 2417938"/>
              <a:gd name="connsiteX7" fmla="*/ 323680 w 12188952"/>
              <a:gd name="connsiteY7" fmla="*/ 371489 h 2417938"/>
              <a:gd name="connsiteX8" fmla="*/ 0 w 12188952"/>
              <a:gd name="connsiteY8" fmla="*/ 371489 h 2417938"/>
              <a:gd name="connsiteX9" fmla="*/ 12188952 w 12188952"/>
              <a:gd name="connsiteY9" fmla="*/ 376820 h 2417938"/>
              <a:gd name="connsiteX10" fmla="*/ 11886628 w 12188952"/>
              <a:gd name="connsiteY10" fmla="*/ 329126 h 2417938"/>
              <a:gd name="connsiteX11" fmla="*/ 11550530 w 12188952"/>
              <a:gd name="connsiteY11" fmla="*/ 391041 h 2417938"/>
              <a:gd name="connsiteX12" fmla="*/ 11406954 w 12188952"/>
              <a:gd name="connsiteY12" fmla="*/ 632183 h 2417938"/>
              <a:gd name="connsiteX13" fmla="*/ 11570109 w 12188952"/>
              <a:gd name="connsiteY13" fmla="*/ 870067 h 2417938"/>
              <a:gd name="connsiteX14" fmla="*/ 11968205 w 12188952"/>
              <a:gd name="connsiteY14" fmla="*/ 1013448 h 2417938"/>
              <a:gd name="connsiteX15" fmla="*/ 12188952 w 12188952"/>
              <a:gd name="connsiteY15" fmla="*/ 1084597 h 2417938"/>
              <a:gd name="connsiteX16" fmla="*/ 12188952 w 12188952"/>
              <a:gd name="connsiteY16" fmla="*/ 1436176 h 2417938"/>
              <a:gd name="connsiteX17" fmla="*/ 11827892 w 12188952"/>
              <a:gd name="connsiteY17" fmla="*/ 1319764 h 2417938"/>
              <a:gd name="connsiteX18" fmla="*/ 11292746 w 12188952"/>
              <a:gd name="connsiteY18" fmla="*/ 1124243 h 2417938"/>
              <a:gd name="connsiteX19" fmla="*/ 11025174 w 12188952"/>
              <a:gd name="connsiteY19" fmla="*/ 654994 h 2417938"/>
              <a:gd name="connsiteX20" fmla="*/ 11286220 w 12188952"/>
              <a:gd name="connsiteY20" fmla="*/ 169451 h 2417938"/>
              <a:gd name="connsiteX21" fmla="*/ 11906207 w 12188952"/>
              <a:gd name="connsiteY21" fmla="*/ 0 h 2417938"/>
              <a:gd name="connsiteX22" fmla="*/ 12188952 w 12188952"/>
              <a:gd name="connsiteY22" fmla="*/ 23422 h 2417938"/>
              <a:gd name="connsiteX23" fmla="*/ 12188952 w 12188952"/>
              <a:gd name="connsiteY23" fmla="*/ 376820 h 2417938"/>
              <a:gd name="connsiteX24" fmla="*/ 12188952 w 12188952"/>
              <a:gd name="connsiteY24" fmla="*/ 2057544 h 2417938"/>
              <a:gd name="connsiteX25" fmla="*/ 12188952 w 12188952"/>
              <a:gd name="connsiteY25" fmla="*/ 2402228 h 2417938"/>
              <a:gd name="connsiteX26" fmla="*/ 11945363 w 12188952"/>
              <a:gd name="connsiteY26" fmla="*/ 2417938 h 2417938"/>
              <a:gd name="connsiteX27" fmla="*/ 11273168 w 12188952"/>
              <a:gd name="connsiteY27" fmla="*/ 2251746 h 2417938"/>
              <a:gd name="connsiteX28" fmla="*/ 10953386 w 12188952"/>
              <a:gd name="connsiteY28" fmla="*/ 1603269 h 2417938"/>
              <a:gd name="connsiteX29" fmla="*/ 11331904 w 12188952"/>
              <a:gd name="connsiteY29" fmla="*/ 1603269 h 2417938"/>
              <a:gd name="connsiteX30" fmla="*/ 11521163 w 12188952"/>
              <a:gd name="connsiteY30" fmla="*/ 1981275 h 2417938"/>
              <a:gd name="connsiteX31" fmla="*/ 11945363 w 12188952"/>
              <a:gd name="connsiteY31" fmla="*/ 2082294 h 2417938"/>
              <a:gd name="connsiteX32" fmla="*/ 12188952 w 12188952"/>
              <a:gd name="connsiteY32" fmla="*/ 2057544 h 2417938"/>
              <a:gd name="connsiteX33" fmla="*/ 2128928 w 12188952"/>
              <a:gd name="connsiteY33" fmla="*/ 45621 h 2417938"/>
              <a:gd name="connsiteX34" fmla="*/ 1747147 w 12188952"/>
              <a:gd name="connsiteY34" fmla="*/ 45621 h 2417938"/>
              <a:gd name="connsiteX35" fmla="*/ 1747147 w 12188952"/>
              <a:gd name="connsiteY35" fmla="*/ 2372317 h 2417938"/>
              <a:gd name="connsiteX36" fmla="*/ 2128928 w 12188952"/>
              <a:gd name="connsiteY36" fmla="*/ 2372317 h 2417938"/>
              <a:gd name="connsiteX37" fmla="*/ 2128928 w 12188952"/>
              <a:gd name="connsiteY37" fmla="*/ 1342575 h 2417938"/>
              <a:gd name="connsiteX38" fmla="*/ 3310164 w 12188952"/>
              <a:gd name="connsiteY38" fmla="*/ 1342575 h 2417938"/>
              <a:gd name="connsiteX39" fmla="*/ 3310164 w 12188952"/>
              <a:gd name="connsiteY39" fmla="*/ 2372317 h 2417938"/>
              <a:gd name="connsiteX40" fmla="*/ 3691945 w 12188952"/>
              <a:gd name="connsiteY40" fmla="*/ 2372317 h 2417938"/>
              <a:gd name="connsiteX41" fmla="*/ 3691945 w 12188952"/>
              <a:gd name="connsiteY41" fmla="*/ 45621 h 2417938"/>
              <a:gd name="connsiteX42" fmla="*/ 3310164 w 12188952"/>
              <a:gd name="connsiteY42" fmla="*/ 45621 h 2417938"/>
              <a:gd name="connsiteX43" fmla="*/ 3310164 w 12188952"/>
              <a:gd name="connsiteY43" fmla="*/ 1016707 h 2417938"/>
              <a:gd name="connsiteX44" fmla="*/ 2128928 w 12188952"/>
              <a:gd name="connsiteY44" fmla="*/ 1016707 h 2417938"/>
              <a:gd name="connsiteX45" fmla="*/ 2128928 w 12188952"/>
              <a:gd name="connsiteY45" fmla="*/ 45621 h 2417938"/>
              <a:gd name="connsiteX46" fmla="*/ 4812262 w 12188952"/>
              <a:gd name="connsiteY46" fmla="*/ 45621 h 2417938"/>
              <a:gd name="connsiteX47" fmla="*/ 5246252 w 12188952"/>
              <a:gd name="connsiteY47" fmla="*/ 45621 h 2417938"/>
              <a:gd name="connsiteX48" fmla="*/ 6137074 w 12188952"/>
              <a:gd name="connsiteY48" fmla="*/ 2372317 h 2417938"/>
              <a:gd name="connsiteX49" fmla="*/ 5729189 w 12188952"/>
              <a:gd name="connsiteY49" fmla="*/ 2372317 h 2417938"/>
              <a:gd name="connsiteX50" fmla="*/ 5517088 w 12188952"/>
              <a:gd name="connsiteY50" fmla="*/ 1789014 h 2417938"/>
              <a:gd name="connsiteX51" fmla="*/ 4541426 w 12188952"/>
              <a:gd name="connsiteY51" fmla="*/ 1789014 h 2417938"/>
              <a:gd name="connsiteX52" fmla="*/ 4329325 w 12188952"/>
              <a:gd name="connsiteY52" fmla="*/ 2372317 h 2417938"/>
              <a:gd name="connsiteX53" fmla="*/ 3921440 w 12188952"/>
              <a:gd name="connsiteY53" fmla="*/ 2372317 h 2417938"/>
              <a:gd name="connsiteX54" fmla="*/ 4812262 w 12188952"/>
              <a:gd name="connsiteY54" fmla="*/ 45621 h 2417938"/>
              <a:gd name="connsiteX55" fmla="*/ 4655634 w 12188952"/>
              <a:gd name="connsiteY55" fmla="*/ 1476181 h 2417938"/>
              <a:gd name="connsiteX56" fmla="*/ 5402880 w 12188952"/>
              <a:gd name="connsiteY56" fmla="*/ 1476181 h 2417938"/>
              <a:gd name="connsiteX57" fmla="*/ 5037415 w 12188952"/>
              <a:gd name="connsiteY57" fmla="*/ 456215 h 2417938"/>
              <a:gd name="connsiteX58" fmla="*/ 5024362 w 12188952"/>
              <a:gd name="connsiteY58" fmla="*/ 456215 h 2417938"/>
              <a:gd name="connsiteX59" fmla="*/ 4655634 w 12188952"/>
              <a:gd name="connsiteY59" fmla="*/ 1476181 h 2417938"/>
              <a:gd name="connsiteX60" fmla="*/ 6746318 w 12188952"/>
              <a:gd name="connsiteY60" fmla="*/ 45621 h 2417938"/>
              <a:gd name="connsiteX61" fmla="*/ 6364538 w 12188952"/>
              <a:gd name="connsiteY61" fmla="*/ 45621 h 2417938"/>
              <a:gd name="connsiteX62" fmla="*/ 6364538 w 12188952"/>
              <a:gd name="connsiteY62" fmla="*/ 2372317 h 2417938"/>
              <a:gd name="connsiteX63" fmla="*/ 6746318 w 12188952"/>
              <a:gd name="connsiteY63" fmla="*/ 2372317 h 2417938"/>
              <a:gd name="connsiteX64" fmla="*/ 6746318 w 12188952"/>
              <a:gd name="connsiteY64" fmla="*/ 671287 h 2417938"/>
              <a:gd name="connsiteX65" fmla="*/ 6759371 w 12188952"/>
              <a:gd name="connsiteY65" fmla="*/ 671287 h 2417938"/>
              <a:gd name="connsiteX66" fmla="*/ 7924292 w 12188952"/>
              <a:gd name="connsiteY66" fmla="*/ 2372317 h 2417938"/>
              <a:gd name="connsiteX67" fmla="*/ 8296283 w 12188952"/>
              <a:gd name="connsiteY67" fmla="*/ 2372317 h 2417938"/>
              <a:gd name="connsiteX68" fmla="*/ 8296283 w 12188952"/>
              <a:gd name="connsiteY68" fmla="*/ 45621 h 2417938"/>
              <a:gd name="connsiteX69" fmla="*/ 7911240 w 12188952"/>
              <a:gd name="connsiteY69" fmla="*/ 45621 h 2417938"/>
              <a:gd name="connsiteX70" fmla="*/ 7911240 w 12188952"/>
              <a:gd name="connsiteY70" fmla="*/ 1723840 h 2417938"/>
              <a:gd name="connsiteX71" fmla="*/ 7898187 w 12188952"/>
              <a:gd name="connsiteY71" fmla="*/ 1723840 h 2417938"/>
              <a:gd name="connsiteX72" fmla="*/ 6746318 w 12188952"/>
              <a:gd name="connsiteY72" fmla="*/ 45621 h 2417938"/>
              <a:gd name="connsiteX73" fmla="*/ 10219624 w 12188952"/>
              <a:gd name="connsiteY73" fmla="*/ 45621 h 2417938"/>
              <a:gd name="connsiteX74" fmla="*/ 10702560 w 12188952"/>
              <a:gd name="connsiteY74" fmla="*/ 45621 h 2417938"/>
              <a:gd name="connsiteX75" fmla="*/ 9677952 w 12188952"/>
              <a:gd name="connsiteY75" fmla="*/ 1042777 h 2417938"/>
              <a:gd name="connsiteX76" fmla="*/ 10855925 w 12188952"/>
              <a:gd name="connsiteY76" fmla="*/ 2372317 h 2417938"/>
              <a:gd name="connsiteX77" fmla="*/ 10340358 w 12188952"/>
              <a:gd name="connsiteY77" fmla="*/ 2372317 h 2417938"/>
              <a:gd name="connsiteX78" fmla="*/ 9420168 w 12188952"/>
              <a:gd name="connsiteY78" fmla="*/ 1293695 h 2417938"/>
              <a:gd name="connsiteX79" fmla="*/ 9136280 w 12188952"/>
              <a:gd name="connsiteY79" fmla="*/ 1570682 h 2417938"/>
              <a:gd name="connsiteX80" fmla="*/ 9136280 w 12188952"/>
              <a:gd name="connsiteY80" fmla="*/ 2372317 h 2417938"/>
              <a:gd name="connsiteX81" fmla="*/ 8754499 w 12188952"/>
              <a:gd name="connsiteY81" fmla="*/ 2372317 h 2417938"/>
              <a:gd name="connsiteX82" fmla="*/ 8754499 w 12188952"/>
              <a:gd name="connsiteY82" fmla="*/ 45621 h 2417938"/>
              <a:gd name="connsiteX83" fmla="*/ 9136280 w 12188952"/>
              <a:gd name="connsiteY83" fmla="*/ 45621 h 2417938"/>
              <a:gd name="connsiteX84" fmla="*/ 9136280 w 12188952"/>
              <a:gd name="connsiteY84" fmla="*/ 1143796 h 2417938"/>
              <a:gd name="connsiteX85" fmla="*/ 10219624 w 12188952"/>
              <a:gd name="connsiteY85" fmla="*/ 45621 h 2417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12188952" h="2417938">
                <a:moveTo>
                  <a:pt x="0" y="371489"/>
                </a:moveTo>
                <a:lnTo>
                  <a:pt x="0" y="45621"/>
                </a:lnTo>
                <a:lnTo>
                  <a:pt x="1469023" y="45621"/>
                </a:lnTo>
                <a:lnTo>
                  <a:pt x="1469023" y="371489"/>
                </a:lnTo>
                <a:lnTo>
                  <a:pt x="705461" y="371489"/>
                </a:lnTo>
                <a:lnTo>
                  <a:pt x="705461" y="2372317"/>
                </a:lnTo>
                <a:lnTo>
                  <a:pt x="323680" y="2372317"/>
                </a:lnTo>
                <a:lnTo>
                  <a:pt x="323680" y="371489"/>
                </a:lnTo>
                <a:lnTo>
                  <a:pt x="0" y="371489"/>
                </a:lnTo>
                <a:close/>
                <a:moveTo>
                  <a:pt x="12188952" y="376820"/>
                </a:moveTo>
                <a:cubicBezTo>
                  <a:pt x="12109939" y="344221"/>
                  <a:pt x="12008352" y="329126"/>
                  <a:pt x="11886628" y="329126"/>
                </a:cubicBezTo>
                <a:cubicBezTo>
                  <a:pt x="11739789" y="329126"/>
                  <a:pt x="11628844" y="348678"/>
                  <a:pt x="11550530" y="391041"/>
                </a:cubicBezTo>
                <a:cubicBezTo>
                  <a:pt x="11452638" y="439921"/>
                  <a:pt x="11406954" y="521388"/>
                  <a:pt x="11406954" y="632183"/>
                </a:cubicBezTo>
                <a:cubicBezTo>
                  <a:pt x="11406954" y="729944"/>
                  <a:pt x="11459164" y="811410"/>
                  <a:pt x="11570109" y="870067"/>
                </a:cubicBezTo>
                <a:cubicBezTo>
                  <a:pt x="11619055" y="896136"/>
                  <a:pt x="11752841" y="945016"/>
                  <a:pt x="11968205" y="1013448"/>
                </a:cubicBezTo>
                <a:cubicBezTo>
                  <a:pt x="12049249" y="1038483"/>
                  <a:pt x="12122827" y="1062236"/>
                  <a:pt x="12188952" y="1084597"/>
                </a:cubicBezTo>
                <a:lnTo>
                  <a:pt x="12188952" y="1436176"/>
                </a:lnTo>
                <a:cubicBezTo>
                  <a:pt x="12111247" y="1408382"/>
                  <a:pt x="11991161" y="1369304"/>
                  <a:pt x="11827892" y="1319764"/>
                </a:cubicBezTo>
                <a:cubicBezTo>
                  <a:pt x="11540741" y="1228521"/>
                  <a:pt x="11361272" y="1163348"/>
                  <a:pt x="11292746" y="1124243"/>
                </a:cubicBezTo>
                <a:cubicBezTo>
                  <a:pt x="11113277" y="1016707"/>
                  <a:pt x="11025174" y="860291"/>
                  <a:pt x="11025174" y="654994"/>
                </a:cubicBezTo>
                <a:cubicBezTo>
                  <a:pt x="11025174" y="449697"/>
                  <a:pt x="11110014" y="286764"/>
                  <a:pt x="11286220" y="169451"/>
                </a:cubicBezTo>
                <a:cubicBezTo>
                  <a:pt x="11449362" y="55398"/>
                  <a:pt x="11654949" y="0"/>
                  <a:pt x="11906207" y="0"/>
                </a:cubicBezTo>
                <a:cubicBezTo>
                  <a:pt x="12008720" y="0"/>
                  <a:pt x="12103032" y="7751"/>
                  <a:pt x="12188952" y="23422"/>
                </a:cubicBezTo>
                <a:lnTo>
                  <a:pt x="12188952" y="376820"/>
                </a:lnTo>
                <a:close/>
                <a:moveTo>
                  <a:pt x="12188952" y="2057544"/>
                </a:moveTo>
                <a:lnTo>
                  <a:pt x="12188952" y="2402228"/>
                </a:lnTo>
                <a:cubicBezTo>
                  <a:pt x="12113380" y="2412651"/>
                  <a:pt x="12032159" y="2417938"/>
                  <a:pt x="11945363" y="2417938"/>
                </a:cubicBezTo>
                <a:cubicBezTo>
                  <a:pt x="11658212" y="2417938"/>
                  <a:pt x="11433059" y="2362541"/>
                  <a:pt x="11273168" y="2251746"/>
                </a:cubicBezTo>
                <a:cubicBezTo>
                  <a:pt x="11077383" y="2114881"/>
                  <a:pt x="10969689" y="1899808"/>
                  <a:pt x="10953386" y="1603269"/>
                </a:cubicBezTo>
                <a:lnTo>
                  <a:pt x="11331904" y="1603269"/>
                </a:lnTo>
                <a:cubicBezTo>
                  <a:pt x="11358008" y="1779238"/>
                  <a:pt x="11420007" y="1906326"/>
                  <a:pt x="11521163" y="1981275"/>
                </a:cubicBezTo>
                <a:cubicBezTo>
                  <a:pt x="11612529" y="2046449"/>
                  <a:pt x="11752841" y="2082294"/>
                  <a:pt x="11945363" y="2082294"/>
                </a:cubicBezTo>
                <a:cubicBezTo>
                  <a:pt x="12036260" y="2082294"/>
                  <a:pt x="12117787" y="2073875"/>
                  <a:pt x="12188952" y="2057544"/>
                </a:cubicBezTo>
                <a:close/>
                <a:moveTo>
                  <a:pt x="2128928" y="45621"/>
                </a:moveTo>
                <a:lnTo>
                  <a:pt x="1747147" y="45621"/>
                </a:lnTo>
                <a:lnTo>
                  <a:pt x="1747147" y="2372317"/>
                </a:lnTo>
                <a:lnTo>
                  <a:pt x="2128928" y="2372317"/>
                </a:lnTo>
                <a:lnTo>
                  <a:pt x="2128928" y="1342575"/>
                </a:lnTo>
                <a:lnTo>
                  <a:pt x="3310164" y="1342575"/>
                </a:lnTo>
                <a:lnTo>
                  <a:pt x="3310164" y="2372317"/>
                </a:lnTo>
                <a:lnTo>
                  <a:pt x="3691945" y="2372317"/>
                </a:lnTo>
                <a:lnTo>
                  <a:pt x="3691945" y="45621"/>
                </a:lnTo>
                <a:lnTo>
                  <a:pt x="3310164" y="45621"/>
                </a:lnTo>
                <a:lnTo>
                  <a:pt x="3310164" y="1016707"/>
                </a:lnTo>
                <a:lnTo>
                  <a:pt x="2128928" y="1016707"/>
                </a:lnTo>
                <a:lnTo>
                  <a:pt x="2128928" y="45621"/>
                </a:lnTo>
                <a:close/>
                <a:moveTo>
                  <a:pt x="4812262" y="45621"/>
                </a:moveTo>
                <a:lnTo>
                  <a:pt x="5246252" y="45621"/>
                </a:lnTo>
                <a:lnTo>
                  <a:pt x="6137074" y="2372317"/>
                </a:lnTo>
                <a:lnTo>
                  <a:pt x="5729189" y="2372317"/>
                </a:lnTo>
                <a:lnTo>
                  <a:pt x="5517088" y="1789014"/>
                </a:lnTo>
                <a:lnTo>
                  <a:pt x="4541426" y="1789014"/>
                </a:lnTo>
                <a:lnTo>
                  <a:pt x="4329325" y="2372317"/>
                </a:lnTo>
                <a:lnTo>
                  <a:pt x="3921440" y="2372317"/>
                </a:lnTo>
                <a:lnTo>
                  <a:pt x="4812262" y="45621"/>
                </a:lnTo>
                <a:close/>
                <a:moveTo>
                  <a:pt x="4655634" y="1476181"/>
                </a:moveTo>
                <a:lnTo>
                  <a:pt x="5402880" y="1476181"/>
                </a:lnTo>
                <a:lnTo>
                  <a:pt x="5037415" y="456215"/>
                </a:lnTo>
                <a:lnTo>
                  <a:pt x="5024362" y="456215"/>
                </a:lnTo>
                <a:lnTo>
                  <a:pt x="4655634" y="1476181"/>
                </a:lnTo>
                <a:close/>
                <a:moveTo>
                  <a:pt x="6746318" y="45621"/>
                </a:moveTo>
                <a:lnTo>
                  <a:pt x="6364538" y="45621"/>
                </a:lnTo>
                <a:lnTo>
                  <a:pt x="6364538" y="2372317"/>
                </a:lnTo>
                <a:lnTo>
                  <a:pt x="6746318" y="2372317"/>
                </a:lnTo>
                <a:lnTo>
                  <a:pt x="6746318" y="671287"/>
                </a:lnTo>
                <a:lnTo>
                  <a:pt x="6759371" y="671287"/>
                </a:lnTo>
                <a:lnTo>
                  <a:pt x="7924292" y="2372317"/>
                </a:lnTo>
                <a:lnTo>
                  <a:pt x="8296283" y="2372317"/>
                </a:lnTo>
                <a:lnTo>
                  <a:pt x="8296283" y="45621"/>
                </a:lnTo>
                <a:lnTo>
                  <a:pt x="7911240" y="45621"/>
                </a:lnTo>
                <a:lnTo>
                  <a:pt x="7911240" y="1723840"/>
                </a:lnTo>
                <a:lnTo>
                  <a:pt x="7898187" y="1723840"/>
                </a:lnTo>
                <a:lnTo>
                  <a:pt x="6746318" y="45621"/>
                </a:lnTo>
                <a:close/>
                <a:moveTo>
                  <a:pt x="10219624" y="45621"/>
                </a:moveTo>
                <a:lnTo>
                  <a:pt x="10702560" y="45621"/>
                </a:lnTo>
                <a:lnTo>
                  <a:pt x="9677952" y="1042777"/>
                </a:lnTo>
                <a:lnTo>
                  <a:pt x="10855925" y="2372317"/>
                </a:lnTo>
                <a:lnTo>
                  <a:pt x="10340358" y="2372317"/>
                </a:lnTo>
                <a:lnTo>
                  <a:pt x="9420168" y="1293695"/>
                </a:lnTo>
                <a:lnTo>
                  <a:pt x="9136280" y="1570682"/>
                </a:lnTo>
                <a:lnTo>
                  <a:pt x="9136280" y="2372317"/>
                </a:lnTo>
                <a:lnTo>
                  <a:pt x="8754499" y="2372317"/>
                </a:lnTo>
                <a:lnTo>
                  <a:pt x="8754499" y="45621"/>
                </a:lnTo>
                <a:lnTo>
                  <a:pt x="9136280" y="45621"/>
                </a:lnTo>
                <a:lnTo>
                  <a:pt x="9136280" y="1143796"/>
                </a:lnTo>
                <a:lnTo>
                  <a:pt x="10219624" y="45621"/>
                </a:lnTo>
                <a:close/>
              </a:path>
            </a:pathLst>
          </a:custGeom>
          <a:solidFill>
            <a:schemeClr val="accent4">
              <a:alpha val="12000"/>
            </a:schemeClr>
          </a:solidFill>
          <a:ln w="12690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2" Type="http://schemas.openxmlformats.org/officeDocument/2006/relationships/theme" Target="../theme/theme2.xml"/><Relationship Id="rId21" Type="http://schemas.openxmlformats.org/officeDocument/2006/relationships/tags" Target="../tags/tag139.xml"/><Relationship Id="rId20" Type="http://schemas.openxmlformats.org/officeDocument/2006/relationships/tags" Target="../tags/tag138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37.xml"/><Relationship Id="rId18" Type="http://schemas.openxmlformats.org/officeDocument/2006/relationships/tags" Target="../tags/tag136.xml"/><Relationship Id="rId17" Type="http://schemas.openxmlformats.org/officeDocument/2006/relationships/tags" Target="../tags/tag135.xml"/><Relationship Id="rId16" Type="http://schemas.openxmlformats.org/officeDocument/2006/relationships/tags" Target="../tags/tag134.xml"/><Relationship Id="rId15" Type="http://schemas.openxmlformats.org/officeDocument/2006/relationships/tags" Target="../tags/tag133.xml"/><Relationship Id="rId14" Type="http://schemas.openxmlformats.org/officeDocument/2006/relationships/tags" Target="../tags/tag132.xml"/><Relationship Id="rId13" Type="http://schemas.openxmlformats.org/officeDocument/2006/relationships/tags" Target="../tags/tag131.xml"/><Relationship Id="rId12" Type="http://schemas.openxmlformats.org/officeDocument/2006/relationships/tags" Target="../tags/tag130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2"/>
          <p:cNvSpPr/>
          <p:nvPr userDrawn="1">
            <p:custDataLst>
              <p:tags r:id="rId12"/>
            </p:custDataLst>
          </p:nvPr>
        </p:nvSpPr>
        <p:spPr>
          <a:xfrm>
            <a:off x="10641527" y="727732"/>
            <a:ext cx="736416" cy="177800"/>
          </a:xfrm>
          <a:prstGeom prst="rect">
            <a:avLst/>
          </a:prstGeom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12" name="Shape 3"/>
          <p:cNvSpPr/>
          <p:nvPr userDrawn="1">
            <p:custDataLst>
              <p:tags r:id="rId13"/>
            </p:custDataLst>
          </p:nvPr>
        </p:nvSpPr>
        <p:spPr>
          <a:xfrm>
            <a:off x="10641527" y="727732"/>
            <a:ext cx="177756" cy="17780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3" name="Shape 4"/>
          <p:cNvSpPr/>
          <p:nvPr userDrawn="1">
            <p:custDataLst>
              <p:tags r:id="rId14"/>
            </p:custDataLst>
          </p:nvPr>
        </p:nvSpPr>
        <p:spPr>
          <a:xfrm>
            <a:off x="10920858" y="727732"/>
            <a:ext cx="177756" cy="177800"/>
          </a:xfrm>
          <a:prstGeom prst="ellipse">
            <a:avLst/>
          </a:prstGeom>
          <a:solidFill>
            <a:schemeClr val="accent1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4" name="Shape 5"/>
          <p:cNvSpPr/>
          <p:nvPr userDrawn="1">
            <p:custDataLst>
              <p:tags r:id="rId15"/>
            </p:custDataLst>
          </p:nvPr>
        </p:nvSpPr>
        <p:spPr>
          <a:xfrm>
            <a:off x="11200188" y="727732"/>
            <a:ext cx="177756" cy="177800"/>
          </a:xfrm>
          <a:prstGeom prst="ellipse">
            <a:avLst/>
          </a:prstGeom>
          <a:solidFill>
            <a:schemeClr val="accent4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6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7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8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9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0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 userDrawn="1">
            <p:custDataLst>
              <p:tags r:id="rId21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accent4"/>
          </a:solidFill>
          <a:latin typeface="+mn-ea"/>
          <a:ea typeface="+mn-ea"/>
          <a:cs typeface="+mn-ea"/>
          <a:sym typeface="+mn-ea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4"/>
          </a:solidFill>
          <a:latin typeface="+mn-ea"/>
          <a:ea typeface="+mn-ea"/>
          <a:cs typeface="+mn-ea"/>
          <a:sym typeface="+mn-ea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accent4"/>
          </a:solidFill>
          <a:latin typeface="+mn-ea"/>
          <a:ea typeface="+mn-ea"/>
          <a:cs typeface="+mn-ea"/>
          <a:sym typeface="+mn-ea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accent4"/>
          </a:solidFill>
          <a:latin typeface="+mn-ea"/>
          <a:ea typeface="+mn-ea"/>
          <a:cs typeface="+mn-ea"/>
          <a:sym typeface="+mn-ea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accent4"/>
          </a:solidFill>
          <a:latin typeface="+mn-ea"/>
          <a:ea typeface="+mn-ea"/>
          <a:cs typeface="+mn-ea"/>
          <a:sym typeface="+mn-ea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accent4"/>
          </a:solidFill>
          <a:latin typeface="+mn-ea"/>
          <a:ea typeface="+mn-ea"/>
          <a:cs typeface="+mn-ea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openxmlformats.org/officeDocument/2006/relationships/tags" Target="../tags/tag143.xml"/><Relationship Id="rId4" Type="http://schemas.openxmlformats.org/officeDocument/2006/relationships/image" Target="../media/image2.png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" Type="http://schemas.openxmlformats.org/officeDocument/2006/relationships/tags" Target="../tags/tag140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52.xml"/><Relationship Id="rId8" Type="http://schemas.openxmlformats.org/officeDocument/2006/relationships/tags" Target="../tags/tag151.xml"/><Relationship Id="rId7" Type="http://schemas.openxmlformats.org/officeDocument/2006/relationships/tags" Target="../tags/tag150.xml"/><Relationship Id="rId6" Type="http://schemas.openxmlformats.org/officeDocument/2006/relationships/tags" Target="../tags/tag149.xml"/><Relationship Id="rId5" Type="http://schemas.openxmlformats.org/officeDocument/2006/relationships/tags" Target="../tags/tag148.xml"/><Relationship Id="rId4" Type="http://schemas.openxmlformats.org/officeDocument/2006/relationships/tags" Target="../tags/tag147.xml"/><Relationship Id="rId3" Type="http://schemas.openxmlformats.org/officeDocument/2006/relationships/tags" Target="../tags/tag146.xml"/><Relationship Id="rId24" Type="http://schemas.openxmlformats.org/officeDocument/2006/relationships/notesSlide" Target="../notesSlides/notesSlide1.xml"/><Relationship Id="rId23" Type="http://schemas.openxmlformats.org/officeDocument/2006/relationships/slideLayout" Target="../slideLayouts/slideLayout18.xml"/><Relationship Id="rId22" Type="http://schemas.openxmlformats.org/officeDocument/2006/relationships/tags" Target="../tags/tag161.xml"/><Relationship Id="rId21" Type="http://schemas.openxmlformats.org/officeDocument/2006/relationships/tags" Target="../tags/tag160.xml"/><Relationship Id="rId20" Type="http://schemas.openxmlformats.org/officeDocument/2006/relationships/tags" Target="../tags/tag159.xml"/><Relationship Id="rId2" Type="http://schemas.openxmlformats.org/officeDocument/2006/relationships/tags" Target="../tags/tag145.xml"/><Relationship Id="rId19" Type="http://schemas.openxmlformats.org/officeDocument/2006/relationships/tags" Target="../tags/tag158.xml"/><Relationship Id="rId18" Type="http://schemas.openxmlformats.org/officeDocument/2006/relationships/tags" Target="../tags/tag157.xml"/><Relationship Id="rId17" Type="http://schemas.openxmlformats.org/officeDocument/2006/relationships/image" Target="../media/image6.jpeg"/><Relationship Id="rId16" Type="http://schemas.openxmlformats.org/officeDocument/2006/relationships/tags" Target="../tags/tag156.xml"/><Relationship Id="rId15" Type="http://schemas.openxmlformats.org/officeDocument/2006/relationships/image" Target="../media/image5.jpeg"/><Relationship Id="rId14" Type="http://schemas.openxmlformats.org/officeDocument/2006/relationships/tags" Target="../tags/tag155.xml"/><Relationship Id="rId13" Type="http://schemas.openxmlformats.org/officeDocument/2006/relationships/image" Target="../media/image4.jpeg"/><Relationship Id="rId12" Type="http://schemas.openxmlformats.org/officeDocument/2006/relationships/tags" Target="../tags/tag154.xml"/><Relationship Id="rId11" Type="http://schemas.openxmlformats.org/officeDocument/2006/relationships/image" Target="../media/image3.jpeg"/><Relationship Id="rId10" Type="http://schemas.openxmlformats.org/officeDocument/2006/relationships/tags" Target="../tags/tag153.xml"/><Relationship Id="rId1" Type="http://schemas.openxmlformats.org/officeDocument/2006/relationships/tags" Target="../tags/tag144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68.xml"/><Relationship Id="rId8" Type="http://schemas.openxmlformats.org/officeDocument/2006/relationships/tags" Target="../tags/tag167.xml"/><Relationship Id="rId7" Type="http://schemas.openxmlformats.org/officeDocument/2006/relationships/tags" Target="../tags/tag166.xml"/><Relationship Id="rId6" Type="http://schemas.openxmlformats.org/officeDocument/2006/relationships/tags" Target="../tags/tag165.xml"/><Relationship Id="rId5" Type="http://schemas.openxmlformats.org/officeDocument/2006/relationships/tags" Target="../tags/tag164.xml"/><Relationship Id="rId4" Type="http://schemas.openxmlformats.org/officeDocument/2006/relationships/tags" Target="../tags/tag163.xml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6" Type="http://schemas.openxmlformats.org/officeDocument/2006/relationships/notesSlide" Target="../notesSlides/notesSlide2.xml"/><Relationship Id="rId15" Type="http://schemas.openxmlformats.org/officeDocument/2006/relationships/slideLayout" Target="../slideLayouts/slideLayout18.xml"/><Relationship Id="rId14" Type="http://schemas.openxmlformats.org/officeDocument/2006/relationships/tags" Target="../tags/tag173.xml"/><Relationship Id="rId13" Type="http://schemas.openxmlformats.org/officeDocument/2006/relationships/tags" Target="../tags/tag172.xml"/><Relationship Id="rId12" Type="http://schemas.openxmlformats.org/officeDocument/2006/relationships/tags" Target="../tags/tag171.xml"/><Relationship Id="rId11" Type="http://schemas.openxmlformats.org/officeDocument/2006/relationships/tags" Target="../tags/tag170.xml"/><Relationship Id="rId10" Type="http://schemas.openxmlformats.org/officeDocument/2006/relationships/tags" Target="../tags/tag169.xml"/><Relationship Id="rId1" Type="http://schemas.openxmlformats.org/officeDocument/2006/relationships/tags" Target="../tags/tag16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80.xml"/><Relationship Id="rId8" Type="http://schemas.openxmlformats.org/officeDocument/2006/relationships/tags" Target="../tags/tag179.xml"/><Relationship Id="rId7" Type="http://schemas.openxmlformats.org/officeDocument/2006/relationships/tags" Target="../tags/tag178.xml"/><Relationship Id="rId6" Type="http://schemas.openxmlformats.org/officeDocument/2006/relationships/tags" Target="../tags/tag177.xml"/><Relationship Id="rId5" Type="http://schemas.openxmlformats.org/officeDocument/2006/relationships/tags" Target="../tags/tag176.xml"/><Relationship Id="rId4" Type="http://schemas.openxmlformats.org/officeDocument/2006/relationships/image" Target="../media/image10.jpeg"/><Relationship Id="rId3" Type="http://schemas.openxmlformats.org/officeDocument/2006/relationships/image" Target="../media/image9.jpeg"/><Relationship Id="rId21" Type="http://schemas.openxmlformats.org/officeDocument/2006/relationships/slideLayout" Target="../slideLayouts/slideLayout18.xml"/><Relationship Id="rId20" Type="http://schemas.openxmlformats.org/officeDocument/2006/relationships/tags" Target="../tags/tag191.xml"/><Relationship Id="rId2" Type="http://schemas.openxmlformats.org/officeDocument/2006/relationships/tags" Target="../tags/tag175.xml"/><Relationship Id="rId19" Type="http://schemas.openxmlformats.org/officeDocument/2006/relationships/tags" Target="../tags/tag190.xml"/><Relationship Id="rId18" Type="http://schemas.openxmlformats.org/officeDocument/2006/relationships/tags" Target="../tags/tag189.xml"/><Relationship Id="rId17" Type="http://schemas.openxmlformats.org/officeDocument/2006/relationships/tags" Target="../tags/tag188.xml"/><Relationship Id="rId16" Type="http://schemas.openxmlformats.org/officeDocument/2006/relationships/tags" Target="../tags/tag187.xml"/><Relationship Id="rId15" Type="http://schemas.openxmlformats.org/officeDocument/2006/relationships/tags" Target="../tags/tag186.xml"/><Relationship Id="rId14" Type="http://schemas.openxmlformats.org/officeDocument/2006/relationships/tags" Target="../tags/tag185.xml"/><Relationship Id="rId13" Type="http://schemas.openxmlformats.org/officeDocument/2006/relationships/tags" Target="../tags/tag184.xml"/><Relationship Id="rId12" Type="http://schemas.openxmlformats.org/officeDocument/2006/relationships/tags" Target="../tags/tag183.xml"/><Relationship Id="rId11" Type="http://schemas.openxmlformats.org/officeDocument/2006/relationships/tags" Target="../tags/tag182.xml"/><Relationship Id="rId10" Type="http://schemas.openxmlformats.org/officeDocument/2006/relationships/tags" Target="../tags/tag181.xml"/><Relationship Id="rId1" Type="http://schemas.openxmlformats.org/officeDocument/2006/relationships/tags" Target="../tags/tag174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99.xml"/><Relationship Id="rId8" Type="http://schemas.openxmlformats.org/officeDocument/2006/relationships/tags" Target="../tags/tag198.xml"/><Relationship Id="rId7" Type="http://schemas.openxmlformats.org/officeDocument/2006/relationships/tags" Target="../tags/tag197.xml"/><Relationship Id="rId6" Type="http://schemas.openxmlformats.org/officeDocument/2006/relationships/image" Target="../media/image11.jpeg"/><Relationship Id="rId5" Type="http://schemas.openxmlformats.org/officeDocument/2006/relationships/tags" Target="../tags/tag196.xml"/><Relationship Id="rId4" Type="http://schemas.openxmlformats.org/officeDocument/2006/relationships/tags" Target="../tags/tag195.xml"/><Relationship Id="rId32" Type="http://schemas.openxmlformats.org/officeDocument/2006/relationships/notesSlide" Target="../notesSlides/notesSlide3.xml"/><Relationship Id="rId31" Type="http://schemas.openxmlformats.org/officeDocument/2006/relationships/slideLayout" Target="../slideLayouts/slideLayout18.xml"/><Relationship Id="rId30" Type="http://schemas.openxmlformats.org/officeDocument/2006/relationships/tags" Target="../tags/tag217.xml"/><Relationship Id="rId3" Type="http://schemas.openxmlformats.org/officeDocument/2006/relationships/tags" Target="../tags/tag194.xml"/><Relationship Id="rId29" Type="http://schemas.openxmlformats.org/officeDocument/2006/relationships/tags" Target="../tags/tag216.xml"/><Relationship Id="rId28" Type="http://schemas.openxmlformats.org/officeDocument/2006/relationships/tags" Target="../tags/tag215.xml"/><Relationship Id="rId27" Type="http://schemas.openxmlformats.org/officeDocument/2006/relationships/tags" Target="../tags/tag214.xml"/><Relationship Id="rId26" Type="http://schemas.openxmlformats.org/officeDocument/2006/relationships/tags" Target="../tags/tag213.xml"/><Relationship Id="rId25" Type="http://schemas.openxmlformats.org/officeDocument/2006/relationships/tags" Target="../tags/tag212.xml"/><Relationship Id="rId24" Type="http://schemas.openxmlformats.org/officeDocument/2006/relationships/tags" Target="../tags/tag211.xml"/><Relationship Id="rId23" Type="http://schemas.openxmlformats.org/officeDocument/2006/relationships/tags" Target="../tags/tag210.xml"/><Relationship Id="rId22" Type="http://schemas.openxmlformats.org/officeDocument/2006/relationships/tags" Target="../tags/tag209.xml"/><Relationship Id="rId21" Type="http://schemas.openxmlformats.org/officeDocument/2006/relationships/image" Target="../media/image14.jpeg"/><Relationship Id="rId20" Type="http://schemas.openxmlformats.org/officeDocument/2006/relationships/tags" Target="../tags/tag208.xml"/><Relationship Id="rId2" Type="http://schemas.openxmlformats.org/officeDocument/2006/relationships/tags" Target="../tags/tag193.xml"/><Relationship Id="rId19" Type="http://schemas.openxmlformats.org/officeDocument/2006/relationships/image" Target="../media/image13.jpeg"/><Relationship Id="rId18" Type="http://schemas.openxmlformats.org/officeDocument/2006/relationships/tags" Target="../tags/tag207.xml"/><Relationship Id="rId17" Type="http://schemas.openxmlformats.org/officeDocument/2006/relationships/tags" Target="../tags/tag206.xml"/><Relationship Id="rId16" Type="http://schemas.openxmlformats.org/officeDocument/2006/relationships/tags" Target="../tags/tag205.xml"/><Relationship Id="rId15" Type="http://schemas.openxmlformats.org/officeDocument/2006/relationships/tags" Target="../tags/tag204.xml"/><Relationship Id="rId14" Type="http://schemas.openxmlformats.org/officeDocument/2006/relationships/image" Target="../media/image12.jpeg"/><Relationship Id="rId13" Type="http://schemas.openxmlformats.org/officeDocument/2006/relationships/tags" Target="../tags/tag203.xml"/><Relationship Id="rId12" Type="http://schemas.openxmlformats.org/officeDocument/2006/relationships/tags" Target="../tags/tag202.xml"/><Relationship Id="rId11" Type="http://schemas.openxmlformats.org/officeDocument/2006/relationships/tags" Target="../tags/tag201.xml"/><Relationship Id="rId10" Type="http://schemas.openxmlformats.org/officeDocument/2006/relationships/tags" Target="../tags/tag200.xml"/><Relationship Id="rId1" Type="http://schemas.openxmlformats.org/officeDocument/2006/relationships/tags" Target="../tags/tag192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225.xml"/><Relationship Id="rId8" Type="http://schemas.openxmlformats.org/officeDocument/2006/relationships/tags" Target="../tags/tag224.xml"/><Relationship Id="rId7" Type="http://schemas.openxmlformats.org/officeDocument/2006/relationships/tags" Target="../tags/tag223.xml"/><Relationship Id="rId6" Type="http://schemas.openxmlformats.org/officeDocument/2006/relationships/tags" Target="../tags/tag222.xml"/><Relationship Id="rId5" Type="http://schemas.openxmlformats.org/officeDocument/2006/relationships/tags" Target="../tags/tag221.xml"/><Relationship Id="rId4" Type="http://schemas.openxmlformats.org/officeDocument/2006/relationships/tags" Target="../tags/tag220.xml"/><Relationship Id="rId3" Type="http://schemas.openxmlformats.org/officeDocument/2006/relationships/tags" Target="../tags/tag219.xml"/><Relationship Id="rId2" Type="http://schemas.openxmlformats.org/officeDocument/2006/relationships/image" Target="../media/image15.jpeg"/><Relationship Id="rId13" Type="http://schemas.openxmlformats.org/officeDocument/2006/relationships/notesSlide" Target="../notesSlides/notesSlide4.xml"/><Relationship Id="rId12" Type="http://schemas.openxmlformats.org/officeDocument/2006/relationships/slideLayout" Target="../slideLayouts/slideLayout18.xml"/><Relationship Id="rId11" Type="http://schemas.openxmlformats.org/officeDocument/2006/relationships/tags" Target="../tags/tag227.xml"/><Relationship Id="rId10" Type="http://schemas.openxmlformats.org/officeDocument/2006/relationships/tags" Target="../tags/tag226.xml"/><Relationship Id="rId1" Type="http://schemas.openxmlformats.org/officeDocument/2006/relationships/tags" Target="../tags/tag2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ags" Target="../tags/tag229.xml"/><Relationship Id="rId1" Type="http://schemas.openxmlformats.org/officeDocument/2006/relationships/tags" Target="../tags/tag2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785942" y="883105"/>
            <a:ext cx="5918099" cy="1800000"/>
          </a:xfrm>
        </p:spPr>
        <p:txBody>
          <a:bodyPr wrap="square" anchor="ctr" anchorCtr="0">
            <a:normAutofit/>
          </a:bodyPr>
          <a:lstStyle/>
          <a:p>
            <a:r>
              <a:rPr lang="zh-CN" altLang="en-US" dirty="0"/>
              <a:t>产后护理健康指导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918657" y="5645599"/>
            <a:ext cx="4317495" cy="504000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银川市妇幼保健院</a:t>
            </a:r>
            <a:r>
              <a:rPr lang="en-US" altLang="zh-CN" dirty="0"/>
              <a:t>-</a:t>
            </a:r>
            <a:r>
              <a:rPr lang="zh-CN" altLang="en-US" dirty="0"/>
              <a:t>阅海分院</a:t>
            </a:r>
            <a:endParaRPr lang="zh-CN" altLang="en-US" dirty="0"/>
          </a:p>
        </p:txBody>
      </p:sp>
      <p:pic>
        <p:nvPicPr>
          <p:cNvPr id="6" name="图片 5" descr="Mask group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923631" y="266700"/>
            <a:ext cx="3603625" cy="63246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6000" y="392965"/>
            <a:ext cx="10800000" cy="705600"/>
          </a:xfrm>
        </p:spPr>
        <p:txBody>
          <a:bodyPr lIns="0" tIns="0" rIns="0" bIns="0" anchor="b" anchorCtr="0">
            <a:normAutofit/>
          </a:bodyPr>
          <a:lstStyle/>
          <a:p>
            <a:r>
              <a:rPr lang="zh-CN" altLang="en-US" sz="3600" dirty="0">
                <a:latin typeface="+mn-ea"/>
                <a:ea typeface="+mn-ea"/>
              </a:rPr>
              <a:t>产妇安全指导规范</a:t>
            </a:r>
            <a:endParaRPr lang="zh-CN" altLang="en-US" sz="3600" dirty="0">
              <a:latin typeface="+mn-ea"/>
              <a:ea typeface="+mn-ea"/>
            </a:endParaRPr>
          </a:p>
        </p:txBody>
      </p:sp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696000" y="2324989"/>
            <a:ext cx="3287233" cy="8414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营养丰富、易于消化，摄入蛋白质、维生素和矿物质。</a:t>
            </a:r>
            <a:endParaRPr lang="zh-CN" alt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696000" y="1668365"/>
            <a:ext cx="3287233" cy="60852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zh-CN" altLang="en-US" sz="2400" b="1">
                <a:solidFill>
                  <a:schemeClr val="accent1"/>
                </a:solidFill>
                <a:latin typeface="+mn-ea"/>
                <a:cs typeface="+mn-ea"/>
              </a:rPr>
              <a:t>合理膳食</a:t>
            </a:r>
            <a:endParaRPr lang="zh-CN" altLang="en-US" sz="24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696000" y="4625713"/>
            <a:ext cx="3287233" cy="8414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避免单独活动，设置“防跌倒”标志，医护人员介绍防跌倒知识。</a:t>
            </a:r>
            <a:endParaRPr lang="zh-CN" altLang="en-US" sz="16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5" name="矩形 4"/>
          <p:cNvSpPr/>
          <p:nvPr>
            <p:custDataLst>
              <p:tags r:id="rId5"/>
            </p:custDataLst>
          </p:nvPr>
        </p:nvSpPr>
        <p:spPr>
          <a:xfrm>
            <a:off x="696000" y="3960198"/>
            <a:ext cx="3287233" cy="60852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zh-CN" altLang="en-US" sz="2400" b="1">
                <a:solidFill>
                  <a:schemeClr val="accent1"/>
                </a:solidFill>
                <a:latin typeface="+mn-ea"/>
                <a:cs typeface="+mn-ea"/>
              </a:rPr>
              <a:t>防止跌倒坠床</a:t>
            </a:r>
            <a:endParaRPr lang="zh-CN" altLang="en-US" sz="24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7" name="矩形 6"/>
          <p:cNvSpPr/>
          <p:nvPr>
            <p:custDataLst>
              <p:tags r:id="rId6"/>
            </p:custDataLst>
          </p:nvPr>
        </p:nvSpPr>
        <p:spPr>
          <a:xfrm>
            <a:off x="8209072" y="2336420"/>
            <a:ext cx="3287234" cy="8414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轻度运动，如散步、瑜伽，保持饮食均衡和多样性。</a:t>
            </a:r>
            <a:endParaRPr lang="zh-CN" altLang="en-US" sz="16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8" name="矩形 7"/>
          <p:cNvSpPr/>
          <p:nvPr>
            <p:custDataLst>
              <p:tags r:id="rId7"/>
            </p:custDataLst>
          </p:nvPr>
        </p:nvSpPr>
        <p:spPr>
          <a:xfrm>
            <a:off x="8209072" y="1668365"/>
            <a:ext cx="3287234" cy="60852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zh-CN" altLang="en-US" sz="2400" b="1">
                <a:solidFill>
                  <a:schemeClr val="accent1"/>
                </a:solidFill>
                <a:latin typeface="+mn-ea"/>
                <a:cs typeface="+mn-ea"/>
              </a:rPr>
              <a:t>适度活动与休息</a:t>
            </a:r>
            <a:endParaRPr lang="zh-CN" altLang="en-US" sz="24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13" name="矩形 12"/>
          <p:cNvSpPr/>
          <p:nvPr>
            <p:custDataLst>
              <p:tags r:id="rId8"/>
            </p:custDataLst>
          </p:nvPr>
        </p:nvSpPr>
        <p:spPr>
          <a:xfrm>
            <a:off x="8209072" y="4625713"/>
            <a:ext cx="3287234" cy="8414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避免使用电热毯、暖宝宝等，保持室内空气流通。</a:t>
            </a:r>
            <a:endParaRPr lang="zh-CN" altLang="en-US" sz="16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4" name="矩形 13"/>
          <p:cNvSpPr/>
          <p:nvPr>
            <p:custDataLst>
              <p:tags r:id="rId9"/>
            </p:custDataLst>
          </p:nvPr>
        </p:nvSpPr>
        <p:spPr>
          <a:xfrm>
            <a:off x="8209072" y="3961468"/>
            <a:ext cx="3287234" cy="60852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zh-CN" altLang="en-US" sz="2400" b="1">
                <a:solidFill>
                  <a:schemeClr val="accent1"/>
                </a:solidFill>
                <a:latin typeface="+mn-ea"/>
                <a:cs typeface="+mn-ea"/>
              </a:rPr>
              <a:t>预防低温烫伤</a:t>
            </a:r>
            <a:endParaRPr lang="zh-CN" altLang="en-US" sz="24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pic>
        <p:nvPicPr>
          <p:cNvPr id="27" name="图片 26" descr="/data/temp/5593c4bc-1106-11ef-8e53-b2f7f2271d6c.jpg@base@tag=imgScale&amp;m=1&amp;w=450&amp;h=450&amp;q=955593c4bc-1106-11ef-8e53-b2f7f2271d6c"/>
          <p:cNvPicPr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11"/>
          <a:srcRect l="16667" r="16667"/>
          <a:stretch>
            <a:fillRect/>
          </a:stretch>
        </p:blipFill>
        <p:spPr>
          <a:xfrm>
            <a:off x="4318226" y="1769335"/>
            <a:ext cx="1620083" cy="1620083"/>
          </a:xfrm>
          <a:custGeom>
            <a:avLst/>
            <a:gdLst>
              <a:gd name="connsiteX0" fmla="*/ 548158 w 1620000"/>
              <a:gd name="connsiteY0" fmla="*/ 0 h 1620000"/>
              <a:gd name="connsiteX1" fmla="*/ 1071874 w 1620000"/>
              <a:gd name="connsiteY1" fmla="*/ 0 h 1620000"/>
              <a:gd name="connsiteX2" fmla="*/ 1197614 w 1620000"/>
              <a:gd name="connsiteY2" fmla="*/ 52097 h 1620000"/>
              <a:gd name="connsiteX3" fmla="*/ 1567938 w 1620000"/>
              <a:gd name="connsiteY3" fmla="*/ 422420 h 1620000"/>
              <a:gd name="connsiteX4" fmla="*/ 1620000 w 1620000"/>
              <a:gd name="connsiteY4" fmla="*/ 548158 h 1620000"/>
              <a:gd name="connsiteX5" fmla="*/ 1620000 w 1620000"/>
              <a:gd name="connsiteY5" fmla="*/ 1071874 h 1620000"/>
              <a:gd name="connsiteX6" fmla="*/ 1567904 w 1620000"/>
              <a:gd name="connsiteY6" fmla="*/ 1197615 h 1620000"/>
              <a:gd name="connsiteX7" fmla="*/ 1197580 w 1620000"/>
              <a:gd name="connsiteY7" fmla="*/ 1567938 h 1620000"/>
              <a:gd name="connsiteX8" fmla="*/ 1071842 w 1620000"/>
              <a:gd name="connsiteY8" fmla="*/ 1620000 h 1620000"/>
              <a:gd name="connsiteX9" fmla="*/ 548125 w 1620000"/>
              <a:gd name="connsiteY9" fmla="*/ 1620000 h 1620000"/>
              <a:gd name="connsiteX10" fmla="*/ 422385 w 1620000"/>
              <a:gd name="connsiteY10" fmla="*/ 1567903 h 1620000"/>
              <a:gd name="connsiteX11" fmla="*/ 52062 w 1620000"/>
              <a:gd name="connsiteY11" fmla="*/ 1197580 h 1620000"/>
              <a:gd name="connsiteX12" fmla="*/ 0 w 1620000"/>
              <a:gd name="connsiteY12" fmla="*/ 1071842 h 1620000"/>
              <a:gd name="connsiteX13" fmla="*/ 0 w 1620000"/>
              <a:gd name="connsiteY13" fmla="*/ 548126 h 1620000"/>
              <a:gd name="connsiteX14" fmla="*/ 52097 w 1620000"/>
              <a:gd name="connsiteY14" fmla="*/ 422385 h 1620000"/>
              <a:gd name="connsiteX15" fmla="*/ 422420 w 1620000"/>
              <a:gd name="connsiteY15" fmla="*/ 52062 h 1620000"/>
              <a:gd name="connsiteX16" fmla="*/ 548158 w 1620000"/>
              <a:gd name="connsiteY16" fmla="*/ 0 h 1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620000" h="1620000">
                <a:moveTo>
                  <a:pt x="548158" y="0"/>
                </a:moveTo>
                <a:cubicBezTo>
                  <a:pt x="595961" y="0"/>
                  <a:pt x="1024071" y="0"/>
                  <a:pt x="1071874" y="0"/>
                </a:cubicBezTo>
                <a:cubicBezTo>
                  <a:pt x="1119677" y="0"/>
                  <a:pt x="1163812" y="18295"/>
                  <a:pt x="1197614" y="52097"/>
                </a:cubicBezTo>
                <a:cubicBezTo>
                  <a:pt x="1231416" y="85899"/>
                  <a:pt x="1534136" y="388618"/>
                  <a:pt x="1567938" y="422420"/>
                </a:cubicBezTo>
                <a:cubicBezTo>
                  <a:pt x="1601740" y="456222"/>
                  <a:pt x="1620000" y="500355"/>
                  <a:pt x="1620000" y="548158"/>
                </a:cubicBezTo>
                <a:cubicBezTo>
                  <a:pt x="1620000" y="595961"/>
                  <a:pt x="1620000" y="1024071"/>
                  <a:pt x="1620000" y="1071874"/>
                </a:cubicBezTo>
                <a:cubicBezTo>
                  <a:pt x="1620000" y="1119678"/>
                  <a:pt x="1601706" y="1163813"/>
                  <a:pt x="1567904" y="1197615"/>
                </a:cubicBezTo>
                <a:cubicBezTo>
                  <a:pt x="1534102" y="1231417"/>
                  <a:pt x="1231382" y="1534136"/>
                  <a:pt x="1197580" y="1567938"/>
                </a:cubicBezTo>
                <a:cubicBezTo>
                  <a:pt x="1163778" y="1601740"/>
                  <a:pt x="1119645" y="1620000"/>
                  <a:pt x="1071842" y="1620000"/>
                </a:cubicBezTo>
                <a:cubicBezTo>
                  <a:pt x="1024038" y="1620000"/>
                  <a:pt x="595929" y="1620000"/>
                  <a:pt x="548125" y="1620000"/>
                </a:cubicBezTo>
                <a:cubicBezTo>
                  <a:pt x="500322" y="1620000"/>
                  <a:pt x="456188" y="1601705"/>
                  <a:pt x="422385" y="1567903"/>
                </a:cubicBezTo>
                <a:cubicBezTo>
                  <a:pt x="388583" y="1534101"/>
                  <a:pt x="85864" y="1231382"/>
                  <a:pt x="52062" y="1197580"/>
                </a:cubicBezTo>
                <a:cubicBezTo>
                  <a:pt x="18260" y="1163778"/>
                  <a:pt x="0" y="1119646"/>
                  <a:pt x="0" y="1071842"/>
                </a:cubicBezTo>
                <a:cubicBezTo>
                  <a:pt x="0" y="1024039"/>
                  <a:pt x="0" y="595929"/>
                  <a:pt x="0" y="548126"/>
                </a:cubicBezTo>
                <a:cubicBezTo>
                  <a:pt x="0" y="500323"/>
                  <a:pt x="18295" y="456187"/>
                  <a:pt x="52097" y="422385"/>
                </a:cubicBezTo>
                <a:cubicBezTo>
                  <a:pt x="85899" y="388583"/>
                  <a:pt x="388618" y="85864"/>
                  <a:pt x="422420" y="52062"/>
                </a:cubicBezTo>
                <a:cubicBezTo>
                  <a:pt x="456222" y="18260"/>
                  <a:pt x="500355" y="0"/>
                  <a:pt x="548158" y="0"/>
                </a:cubicBezTo>
                <a:close/>
              </a:path>
            </a:pathLst>
          </a:cu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8" name="图片 27" descr="/data/temp/5593c66e-1106-11ef-8e53-b2f7f2271d6c.jpg@base@tag=imgScale&amp;m=1&amp;w=450&amp;h=450&amp;q=955593c66e-1106-11ef-8e53-b2f7f2271d6c"/>
          <p:cNvPicPr>
            <a:picLocks noChangeAspect="1"/>
          </p:cNvPicPr>
          <p:nvPr>
            <p:custDataLst>
              <p:tags r:id="rId12"/>
            </p:custDataLst>
          </p:nvPr>
        </p:nvPicPr>
        <p:blipFill rotWithShape="1">
          <a:blip r:embed="rId13"/>
          <a:srcRect t="16617" b="16617"/>
          <a:stretch>
            <a:fillRect/>
          </a:stretch>
        </p:blipFill>
        <p:spPr>
          <a:xfrm>
            <a:off x="6278572" y="1769335"/>
            <a:ext cx="1620083" cy="1620083"/>
          </a:xfrm>
          <a:custGeom>
            <a:avLst/>
            <a:gdLst>
              <a:gd name="connsiteX0" fmla="*/ 548158 w 1620000"/>
              <a:gd name="connsiteY0" fmla="*/ 0 h 1620000"/>
              <a:gd name="connsiteX1" fmla="*/ 1071874 w 1620000"/>
              <a:gd name="connsiteY1" fmla="*/ 0 h 1620000"/>
              <a:gd name="connsiteX2" fmla="*/ 1197614 w 1620000"/>
              <a:gd name="connsiteY2" fmla="*/ 52097 h 1620000"/>
              <a:gd name="connsiteX3" fmla="*/ 1567938 w 1620000"/>
              <a:gd name="connsiteY3" fmla="*/ 422420 h 1620000"/>
              <a:gd name="connsiteX4" fmla="*/ 1620000 w 1620000"/>
              <a:gd name="connsiteY4" fmla="*/ 548158 h 1620000"/>
              <a:gd name="connsiteX5" fmla="*/ 1620000 w 1620000"/>
              <a:gd name="connsiteY5" fmla="*/ 1071874 h 1620000"/>
              <a:gd name="connsiteX6" fmla="*/ 1567904 w 1620000"/>
              <a:gd name="connsiteY6" fmla="*/ 1197615 h 1620000"/>
              <a:gd name="connsiteX7" fmla="*/ 1197580 w 1620000"/>
              <a:gd name="connsiteY7" fmla="*/ 1567938 h 1620000"/>
              <a:gd name="connsiteX8" fmla="*/ 1071842 w 1620000"/>
              <a:gd name="connsiteY8" fmla="*/ 1620000 h 1620000"/>
              <a:gd name="connsiteX9" fmla="*/ 548125 w 1620000"/>
              <a:gd name="connsiteY9" fmla="*/ 1620000 h 1620000"/>
              <a:gd name="connsiteX10" fmla="*/ 422385 w 1620000"/>
              <a:gd name="connsiteY10" fmla="*/ 1567903 h 1620000"/>
              <a:gd name="connsiteX11" fmla="*/ 52062 w 1620000"/>
              <a:gd name="connsiteY11" fmla="*/ 1197580 h 1620000"/>
              <a:gd name="connsiteX12" fmla="*/ 0 w 1620000"/>
              <a:gd name="connsiteY12" fmla="*/ 1071842 h 1620000"/>
              <a:gd name="connsiteX13" fmla="*/ 0 w 1620000"/>
              <a:gd name="connsiteY13" fmla="*/ 548126 h 1620000"/>
              <a:gd name="connsiteX14" fmla="*/ 52097 w 1620000"/>
              <a:gd name="connsiteY14" fmla="*/ 422385 h 1620000"/>
              <a:gd name="connsiteX15" fmla="*/ 422420 w 1620000"/>
              <a:gd name="connsiteY15" fmla="*/ 52062 h 1620000"/>
              <a:gd name="connsiteX16" fmla="*/ 548158 w 1620000"/>
              <a:gd name="connsiteY16" fmla="*/ 0 h 1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620000" h="1620000">
                <a:moveTo>
                  <a:pt x="548158" y="0"/>
                </a:moveTo>
                <a:cubicBezTo>
                  <a:pt x="595961" y="0"/>
                  <a:pt x="1024071" y="0"/>
                  <a:pt x="1071874" y="0"/>
                </a:cubicBezTo>
                <a:cubicBezTo>
                  <a:pt x="1119677" y="0"/>
                  <a:pt x="1163812" y="18295"/>
                  <a:pt x="1197614" y="52097"/>
                </a:cubicBezTo>
                <a:cubicBezTo>
                  <a:pt x="1231416" y="85899"/>
                  <a:pt x="1534136" y="388618"/>
                  <a:pt x="1567938" y="422420"/>
                </a:cubicBezTo>
                <a:cubicBezTo>
                  <a:pt x="1601740" y="456222"/>
                  <a:pt x="1620000" y="500355"/>
                  <a:pt x="1620000" y="548158"/>
                </a:cubicBezTo>
                <a:cubicBezTo>
                  <a:pt x="1620000" y="595961"/>
                  <a:pt x="1620000" y="1024071"/>
                  <a:pt x="1620000" y="1071874"/>
                </a:cubicBezTo>
                <a:cubicBezTo>
                  <a:pt x="1620000" y="1119678"/>
                  <a:pt x="1601706" y="1163813"/>
                  <a:pt x="1567904" y="1197615"/>
                </a:cubicBezTo>
                <a:cubicBezTo>
                  <a:pt x="1534102" y="1231417"/>
                  <a:pt x="1231382" y="1534136"/>
                  <a:pt x="1197580" y="1567938"/>
                </a:cubicBezTo>
                <a:cubicBezTo>
                  <a:pt x="1163778" y="1601740"/>
                  <a:pt x="1119645" y="1620000"/>
                  <a:pt x="1071842" y="1620000"/>
                </a:cubicBezTo>
                <a:cubicBezTo>
                  <a:pt x="1024038" y="1620000"/>
                  <a:pt x="595929" y="1620000"/>
                  <a:pt x="548125" y="1620000"/>
                </a:cubicBezTo>
                <a:cubicBezTo>
                  <a:pt x="500322" y="1620000"/>
                  <a:pt x="456188" y="1601705"/>
                  <a:pt x="422385" y="1567903"/>
                </a:cubicBezTo>
                <a:cubicBezTo>
                  <a:pt x="388583" y="1534101"/>
                  <a:pt x="85864" y="1231382"/>
                  <a:pt x="52062" y="1197580"/>
                </a:cubicBezTo>
                <a:cubicBezTo>
                  <a:pt x="18260" y="1163778"/>
                  <a:pt x="0" y="1119646"/>
                  <a:pt x="0" y="1071842"/>
                </a:cubicBezTo>
                <a:cubicBezTo>
                  <a:pt x="0" y="1024039"/>
                  <a:pt x="0" y="595929"/>
                  <a:pt x="0" y="548126"/>
                </a:cubicBezTo>
                <a:cubicBezTo>
                  <a:pt x="0" y="500323"/>
                  <a:pt x="18295" y="456187"/>
                  <a:pt x="52097" y="422385"/>
                </a:cubicBezTo>
                <a:cubicBezTo>
                  <a:pt x="85899" y="388583"/>
                  <a:pt x="388618" y="85864"/>
                  <a:pt x="422420" y="52062"/>
                </a:cubicBezTo>
                <a:cubicBezTo>
                  <a:pt x="456222" y="18260"/>
                  <a:pt x="500355" y="0"/>
                  <a:pt x="548158" y="0"/>
                </a:cubicBezTo>
                <a:close/>
              </a:path>
            </a:pathLst>
          </a:cu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9" name="图片 28" descr="/data/temp/5593c6e3-1106-11ef-8e53-b2f7f2271d6c.jpg@base@tag=imgScale&amp;m=1&amp;w=450&amp;h=450&amp;q=955593c6e3-1106-11ef-8e53-b2f7f2271d6c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/>
          <a:srcRect l="16667" r="16667"/>
          <a:stretch>
            <a:fillRect/>
          </a:stretch>
        </p:blipFill>
        <p:spPr>
          <a:xfrm>
            <a:off x="4323307" y="3928447"/>
            <a:ext cx="1620083" cy="1620083"/>
          </a:xfrm>
          <a:custGeom>
            <a:avLst/>
            <a:gdLst>
              <a:gd name="connsiteX0" fmla="*/ 548158 w 1620000"/>
              <a:gd name="connsiteY0" fmla="*/ 0 h 1620000"/>
              <a:gd name="connsiteX1" fmla="*/ 1071874 w 1620000"/>
              <a:gd name="connsiteY1" fmla="*/ 0 h 1620000"/>
              <a:gd name="connsiteX2" fmla="*/ 1197614 w 1620000"/>
              <a:gd name="connsiteY2" fmla="*/ 52097 h 1620000"/>
              <a:gd name="connsiteX3" fmla="*/ 1567938 w 1620000"/>
              <a:gd name="connsiteY3" fmla="*/ 422420 h 1620000"/>
              <a:gd name="connsiteX4" fmla="*/ 1620000 w 1620000"/>
              <a:gd name="connsiteY4" fmla="*/ 548158 h 1620000"/>
              <a:gd name="connsiteX5" fmla="*/ 1620000 w 1620000"/>
              <a:gd name="connsiteY5" fmla="*/ 1071874 h 1620000"/>
              <a:gd name="connsiteX6" fmla="*/ 1567904 w 1620000"/>
              <a:gd name="connsiteY6" fmla="*/ 1197615 h 1620000"/>
              <a:gd name="connsiteX7" fmla="*/ 1197580 w 1620000"/>
              <a:gd name="connsiteY7" fmla="*/ 1567938 h 1620000"/>
              <a:gd name="connsiteX8" fmla="*/ 1071842 w 1620000"/>
              <a:gd name="connsiteY8" fmla="*/ 1620000 h 1620000"/>
              <a:gd name="connsiteX9" fmla="*/ 548125 w 1620000"/>
              <a:gd name="connsiteY9" fmla="*/ 1620000 h 1620000"/>
              <a:gd name="connsiteX10" fmla="*/ 422385 w 1620000"/>
              <a:gd name="connsiteY10" fmla="*/ 1567903 h 1620000"/>
              <a:gd name="connsiteX11" fmla="*/ 52062 w 1620000"/>
              <a:gd name="connsiteY11" fmla="*/ 1197580 h 1620000"/>
              <a:gd name="connsiteX12" fmla="*/ 0 w 1620000"/>
              <a:gd name="connsiteY12" fmla="*/ 1071842 h 1620000"/>
              <a:gd name="connsiteX13" fmla="*/ 0 w 1620000"/>
              <a:gd name="connsiteY13" fmla="*/ 548126 h 1620000"/>
              <a:gd name="connsiteX14" fmla="*/ 52097 w 1620000"/>
              <a:gd name="connsiteY14" fmla="*/ 422385 h 1620000"/>
              <a:gd name="connsiteX15" fmla="*/ 422420 w 1620000"/>
              <a:gd name="connsiteY15" fmla="*/ 52062 h 1620000"/>
              <a:gd name="connsiteX16" fmla="*/ 548158 w 1620000"/>
              <a:gd name="connsiteY16" fmla="*/ 0 h 1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620000" h="1620000">
                <a:moveTo>
                  <a:pt x="548158" y="0"/>
                </a:moveTo>
                <a:cubicBezTo>
                  <a:pt x="595961" y="0"/>
                  <a:pt x="1024071" y="0"/>
                  <a:pt x="1071874" y="0"/>
                </a:cubicBezTo>
                <a:cubicBezTo>
                  <a:pt x="1119677" y="0"/>
                  <a:pt x="1163812" y="18295"/>
                  <a:pt x="1197614" y="52097"/>
                </a:cubicBezTo>
                <a:cubicBezTo>
                  <a:pt x="1231416" y="85899"/>
                  <a:pt x="1534136" y="388618"/>
                  <a:pt x="1567938" y="422420"/>
                </a:cubicBezTo>
                <a:cubicBezTo>
                  <a:pt x="1601740" y="456222"/>
                  <a:pt x="1620000" y="500355"/>
                  <a:pt x="1620000" y="548158"/>
                </a:cubicBezTo>
                <a:cubicBezTo>
                  <a:pt x="1620000" y="595961"/>
                  <a:pt x="1620000" y="1024071"/>
                  <a:pt x="1620000" y="1071874"/>
                </a:cubicBezTo>
                <a:cubicBezTo>
                  <a:pt x="1620000" y="1119678"/>
                  <a:pt x="1601706" y="1163813"/>
                  <a:pt x="1567904" y="1197615"/>
                </a:cubicBezTo>
                <a:cubicBezTo>
                  <a:pt x="1534102" y="1231417"/>
                  <a:pt x="1231382" y="1534136"/>
                  <a:pt x="1197580" y="1567938"/>
                </a:cubicBezTo>
                <a:cubicBezTo>
                  <a:pt x="1163778" y="1601740"/>
                  <a:pt x="1119645" y="1620000"/>
                  <a:pt x="1071842" y="1620000"/>
                </a:cubicBezTo>
                <a:cubicBezTo>
                  <a:pt x="1024038" y="1620000"/>
                  <a:pt x="595929" y="1620000"/>
                  <a:pt x="548125" y="1620000"/>
                </a:cubicBezTo>
                <a:cubicBezTo>
                  <a:pt x="500322" y="1620000"/>
                  <a:pt x="456188" y="1601705"/>
                  <a:pt x="422385" y="1567903"/>
                </a:cubicBezTo>
                <a:cubicBezTo>
                  <a:pt x="388583" y="1534101"/>
                  <a:pt x="85864" y="1231382"/>
                  <a:pt x="52062" y="1197580"/>
                </a:cubicBezTo>
                <a:cubicBezTo>
                  <a:pt x="18260" y="1163778"/>
                  <a:pt x="0" y="1119646"/>
                  <a:pt x="0" y="1071842"/>
                </a:cubicBezTo>
                <a:cubicBezTo>
                  <a:pt x="0" y="1024039"/>
                  <a:pt x="0" y="595929"/>
                  <a:pt x="0" y="548126"/>
                </a:cubicBezTo>
                <a:cubicBezTo>
                  <a:pt x="0" y="500323"/>
                  <a:pt x="18295" y="456187"/>
                  <a:pt x="52097" y="422385"/>
                </a:cubicBezTo>
                <a:cubicBezTo>
                  <a:pt x="85899" y="388583"/>
                  <a:pt x="388618" y="85864"/>
                  <a:pt x="422420" y="52062"/>
                </a:cubicBezTo>
                <a:cubicBezTo>
                  <a:pt x="456222" y="18260"/>
                  <a:pt x="500355" y="0"/>
                  <a:pt x="548158" y="0"/>
                </a:cubicBezTo>
                <a:close/>
              </a:path>
            </a:pathLst>
          </a:cu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0" name="图片 29" descr="/data/temp/5593c7be-1106-11ef-8e53-b2f7f2271d6c.jpg@base@tag=imgScale&amp;m=1&amp;w=450&amp;h=450&amp;q=955593c7be-1106-11ef-8e53-b2f7f2271d6c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17"/>
          <a:srcRect l="31852" r="1481"/>
          <a:stretch>
            <a:fillRect/>
          </a:stretch>
        </p:blipFill>
        <p:spPr>
          <a:xfrm>
            <a:off x="6278572" y="3928447"/>
            <a:ext cx="1620083" cy="1620083"/>
          </a:xfrm>
          <a:custGeom>
            <a:avLst/>
            <a:gdLst>
              <a:gd name="connsiteX0" fmla="*/ 548158 w 1620000"/>
              <a:gd name="connsiteY0" fmla="*/ 0 h 1620000"/>
              <a:gd name="connsiteX1" fmla="*/ 1071874 w 1620000"/>
              <a:gd name="connsiteY1" fmla="*/ 0 h 1620000"/>
              <a:gd name="connsiteX2" fmla="*/ 1197614 w 1620000"/>
              <a:gd name="connsiteY2" fmla="*/ 52097 h 1620000"/>
              <a:gd name="connsiteX3" fmla="*/ 1567938 w 1620000"/>
              <a:gd name="connsiteY3" fmla="*/ 422420 h 1620000"/>
              <a:gd name="connsiteX4" fmla="*/ 1620000 w 1620000"/>
              <a:gd name="connsiteY4" fmla="*/ 548158 h 1620000"/>
              <a:gd name="connsiteX5" fmla="*/ 1620000 w 1620000"/>
              <a:gd name="connsiteY5" fmla="*/ 1071874 h 1620000"/>
              <a:gd name="connsiteX6" fmla="*/ 1567904 w 1620000"/>
              <a:gd name="connsiteY6" fmla="*/ 1197615 h 1620000"/>
              <a:gd name="connsiteX7" fmla="*/ 1197580 w 1620000"/>
              <a:gd name="connsiteY7" fmla="*/ 1567938 h 1620000"/>
              <a:gd name="connsiteX8" fmla="*/ 1071842 w 1620000"/>
              <a:gd name="connsiteY8" fmla="*/ 1620000 h 1620000"/>
              <a:gd name="connsiteX9" fmla="*/ 548125 w 1620000"/>
              <a:gd name="connsiteY9" fmla="*/ 1620000 h 1620000"/>
              <a:gd name="connsiteX10" fmla="*/ 422385 w 1620000"/>
              <a:gd name="connsiteY10" fmla="*/ 1567903 h 1620000"/>
              <a:gd name="connsiteX11" fmla="*/ 52062 w 1620000"/>
              <a:gd name="connsiteY11" fmla="*/ 1197580 h 1620000"/>
              <a:gd name="connsiteX12" fmla="*/ 0 w 1620000"/>
              <a:gd name="connsiteY12" fmla="*/ 1071842 h 1620000"/>
              <a:gd name="connsiteX13" fmla="*/ 0 w 1620000"/>
              <a:gd name="connsiteY13" fmla="*/ 548126 h 1620000"/>
              <a:gd name="connsiteX14" fmla="*/ 52097 w 1620000"/>
              <a:gd name="connsiteY14" fmla="*/ 422385 h 1620000"/>
              <a:gd name="connsiteX15" fmla="*/ 422420 w 1620000"/>
              <a:gd name="connsiteY15" fmla="*/ 52062 h 1620000"/>
              <a:gd name="connsiteX16" fmla="*/ 548158 w 1620000"/>
              <a:gd name="connsiteY16" fmla="*/ 0 h 1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620000" h="1620000">
                <a:moveTo>
                  <a:pt x="548158" y="0"/>
                </a:moveTo>
                <a:cubicBezTo>
                  <a:pt x="595961" y="0"/>
                  <a:pt x="1024071" y="0"/>
                  <a:pt x="1071874" y="0"/>
                </a:cubicBezTo>
                <a:cubicBezTo>
                  <a:pt x="1119677" y="0"/>
                  <a:pt x="1163812" y="18295"/>
                  <a:pt x="1197614" y="52097"/>
                </a:cubicBezTo>
                <a:cubicBezTo>
                  <a:pt x="1231416" y="85899"/>
                  <a:pt x="1534136" y="388618"/>
                  <a:pt x="1567938" y="422420"/>
                </a:cubicBezTo>
                <a:cubicBezTo>
                  <a:pt x="1601740" y="456222"/>
                  <a:pt x="1620000" y="500355"/>
                  <a:pt x="1620000" y="548158"/>
                </a:cubicBezTo>
                <a:cubicBezTo>
                  <a:pt x="1620000" y="595961"/>
                  <a:pt x="1620000" y="1024071"/>
                  <a:pt x="1620000" y="1071874"/>
                </a:cubicBezTo>
                <a:cubicBezTo>
                  <a:pt x="1620000" y="1119678"/>
                  <a:pt x="1601706" y="1163813"/>
                  <a:pt x="1567904" y="1197615"/>
                </a:cubicBezTo>
                <a:cubicBezTo>
                  <a:pt x="1534102" y="1231417"/>
                  <a:pt x="1231382" y="1534136"/>
                  <a:pt x="1197580" y="1567938"/>
                </a:cubicBezTo>
                <a:cubicBezTo>
                  <a:pt x="1163778" y="1601740"/>
                  <a:pt x="1119645" y="1620000"/>
                  <a:pt x="1071842" y="1620000"/>
                </a:cubicBezTo>
                <a:cubicBezTo>
                  <a:pt x="1024038" y="1620000"/>
                  <a:pt x="595929" y="1620000"/>
                  <a:pt x="548125" y="1620000"/>
                </a:cubicBezTo>
                <a:cubicBezTo>
                  <a:pt x="500322" y="1620000"/>
                  <a:pt x="456188" y="1601705"/>
                  <a:pt x="422385" y="1567903"/>
                </a:cubicBezTo>
                <a:cubicBezTo>
                  <a:pt x="388583" y="1534101"/>
                  <a:pt x="85864" y="1231382"/>
                  <a:pt x="52062" y="1197580"/>
                </a:cubicBezTo>
                <a:cubicBezTo>
                  <a:pt x="18260" y="1163778"/>
                  <a:pt x="0" y="1119646"/>
                  <a:pt x="0" y="1071842"/>
                </a:cubicBezTo>
                <a:cubicBezTo>
                  <a:pt x="0" y="1024039"/>
                  <a:pt x="0" y="595929"/>
                  <a:pt x="0" y="548126"/>
                </a:cubicBezTo>
                <a:cubicBezTo>
                  <a:pt x="0" y="500323"/>
                  <a:pt x="18295" y="456187"/>
                  <a:pt x="52097" y="422385"/>
                </a:cubicBezTo>
                <a:cubicBezTo>
                  <a:pt x="85899" y="388583"/>
                  <a:pt x="388618" y="85864"/>
                  <a:pt x="422420" y="52062"/>
                </a:cubicBezTo>
                <a:cubicBezTo>
                  <a:pt x="456222" y="18260"/>
                  <a:pt x="500355" y="0"/>
                  <a:pt x="548158" y="0"/>
                </a:cubicBezTo>
                <a:close/>
              </a:path>
            </a:pathLst>
          </a:cu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1" name="八边形 30"/>
          <p:cNvSpPr/>
          <p:nvPr>
            <p:custDataLst>
              <p:tags r:id="rId18"/>
            </p:custDataLst>
          </p:nvPr>
        </p:nvSpPr>
        <p:spPr>
          <a:xfrm>
            <a:off x="4318226" y="2882548"/>
            <a:ext cx="506392" cy="506392"/>
          </a:xfrm>
          <a:prstGeom prst="octagon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>
                <a:latin typeface="+mn-ea"/>
                <a:cs typeface="+mn-ea"/>
                <a:sym typeface="+mn-ea"/>
              </a:rPr>
              <a:t>01</a:t>
            </a:r>
            <a:endParaRPr lang="zh-CN" altLang="en-US" sz="1600" b="1" dirty="0">
              <a:latin typeface="+mn-ea"/>
              <a:cs typeface="+mn-ea"/>
              <a:sym typeface="+mn-ea"/>
            </a:endParaRPr>
          </a:p>
        </p:txBody>
      </p:sp>
      <p:sp>
        <p:nvSpPr>
          <p:cNvPr id="32" name="八边形 31"/>
          <p:cNvSpPr/>
          <p:nvPr>
            <p:custDataLst>
              <p:tags r:id="rId19"/>
            </p:custDataLst>
          </p:nvPr>
        </p:nvSpPr>
        <p:spPr>
          <a:xfrm>
            <a:off x="7391785" y="2882548"/>
            <a:ext cx="506392" cy="506392"/>
          </a:xfrm>
          <a:prstGeom prst="octagon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>
                <a:latin typeface="+mn-ea"/>
                <a:cs typeface="+mn-ea"/>
                <a:sym typeface="+mn-ea"/>
              </a:rPr>
              <a:t>02</a:t>
            </a:r>
            <a:endParaRPr lang="zh-CN" altLang="en-US" sz="1600" b="1" dirty="0">
              <a:latin typeface="+mn-ea"/>
              <a:cs typeface="+mn-ea"/>
              <a:sym typeface="+mn-ea"/>
            </a:endParaRPr>
          </a:p>
        </p:txBody>
      </p:sp>
      <p:sp>
        <p:nvSpPr>
          <p:cNvPr id="33" name="八边形 32"/>
          <p:cNvSpPr/>
          <p:nvPr>
            <p:custDataLst>
              <p:tags r:id="rId20"/>
            </p:custDataLst>
          </p:nvPr>
        </p:nvSpPr>
        <p:spPr>
          <a:xfrm>
            <a:off x="4318226" y="5041659"/>
            <a:ext cx="506392" cy="506392"/>
          </a:xfrm>
          <a:prstGeom prst="octagon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>
                <a:latin typeface="+mn-ea"/>
                <a:cs typeface="+mn-ea"/>
                <a:sym typeface="+mn-ea"/>
              </a:rPr>
              <a:t>03</a:t>
            </a:r>
            <a:endParaRPr lang="zh-CN" altLang="en-US" sz="1600" b="1" dirty="0">
              <a:latin typeface="+mn-ea"/>
              <a:cs typeface="+mn-ea"/>
              <a:sym typeface="+mn-ea"/>
            </a:endParaRPr>
          </a:p>
        </p:txBody>
      </p:sp>
      <p:sp>
        <p:nvSpPr>
          <p:cNvPr id="34" name="八边形 33"/>
          <p:cNvSpPr/>
          <p:nvPr>
            <p:custDataLst>
              <p:tags r:id="rId21"/>
            </p:custDataLst>
          </p:nvPr>
        </p:nvSpPr>
        <p:spPr>
          <a:xfrm>
            <a:off x="7391785" y="5041659"/>
            <a:ext cx="506392" cy="506392"/>
          </a:xfrm>
          <a:prstGeom prst="octagon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>
                <a:latin typeface="+mn-ea"/>
                <a:cs typeface="+mn-ea"/>
                <a:sym typeface="+mn-ea"/>
              </a:rPr>
              <a:t>04</a:t>
            </a:r>
            <a:endParaRPr lang="zh-CN" altLang="en-US" sz="1600" b="1" dirty="0">
              <a:latin typeface="+mn-ea"/>
              <a:cs typeface="+mn-ea"/>
              <a:sym typeface="+mn-ea"/>
            </a:endParaRPr>
          </a:p>
        </p:txBody>
      </p:sp>
    </p:spTree>
    <p:custDataLst>
      <p:tags r:id="rId2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 descr="/data/temp/54a6bc06-1106-11ef-a634-627352c3d1f6.jpg@base@tag=imgScale&amp;m=1&amp;w=1761&amp;h=1903&amp;q=9554a6bc06-1106-11ef-a634-627352c3d1f6"/>
          <p:cNvPicPr/>
          <p:nvPr>
            <p:custDataLst>
              <p:tags r:id="rId1"/>
            </p:custDataLst>
          </p:nvPr>
        </p:nvPicPr>
        <p:blipFill>
          <a:blip r:embed="rId2"/>
          <a:srcRect l="3732" r="3732"/>
        </p:blipFill>
        <p:spPr>
          <a:xfrm>
            <a:off x="5846445" y="0"/>
            <a:ext cx="6345555" cy="6857365"/>
          </a:xfrm>
          <a:prstGeom prst="rect">
            <a:avLst/>
          </a:prstGeom>
          <a:blipFill rotWithShape="1">
            <a:blip r:embed="rId3"/>
            <a:stretch>
              <a:fillRect t="-1000" r="-2000" b="-1000"/>
            </a:stretch>
          </a:blipFill>
          <a:ln w="6350">
            <a:solidFill>
              <a:schemeClr val="tx1">
                <a:lumMod val="40000"/>
                <a:lumOff val="60000"/>
                <a:alpha val="2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pic>
      <p:sp>
        <p:nvSpPr>
          <p:cNvPr id="21" name="Rectangle 41735_#color-850&amp;1004"/>
          <p:cNvSpPr/>
          <p:nvPr>
            <p:custDataLst>
              <p:tags r:id="rId4"/>
            </p:custDataLst>
          </p:nvPr>
        </p:nvSpPr>
        <p:spPr>
          <a:xfrm>
            <a:off x="1030986" y="1897253"/>
            <a:ext cx="5715000" cy="4169664"/>
          </a:xfrm>
          <a:prstGeom prst="roundRect">
            <a:avLst>
              <a:gd name="adj" fmla="val 4985"/>
            </a:avLst>
          </a:prstGeom>
          <a:solidFill>
            <a:schemeClr val="lt1"/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/>
              <a:t>产妇安全指导规范</a:t>
            </a:r>
            <a:endParaRPr lang="zh-CN" altLang="en-US"/>
          </a:p>
        </p:txBody>
      </p:sp>
      <p:sp>
        <p:nvSpPr>
          <p:cNvPr id="2" name="矩形 1"/>
          <p:cNvSpPr/>
          <p:nvPr>
            <p:custDataLst>
              <p:tags r:id="rId6"/>
            </p:custDataLst>
          </p:nvPr>
        </p:nvSpPr>
        <p:spPr>
          <a:xfrm>
            <a:off x="1596185" y="2682445"/>
            <a:ext cx="4699000" cy="4044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保持皮肤和外阴清洁，注意口腔卫生。</a:t>
            </a:r>
            <a:endParaRPr lang="zh-CN" altLang="en-US" sz="1200">
              <a:solidFill>
                <a:srgbClr val="000000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0" name="矩形 9"/>
          <p:cNvSpPr/>
          <p:nvPr>
            <p:custDataLst>
              <p:tags r:id="rId7"/>
            </p:custDataLst>
          </p:nvPr>
        </p:nvSpPr>
        <p:spPr>
          <a:xfrm>
            <a:off x="1596820" y="2383995"/>
            <a:ext cx="4699000" cy="29845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个人卫生与清洁</a:t>
            </a:r>
            <a:endParaRPr lang="zh-CN" altLang="en-US" sz="1600" b="1">
              <a:solidFill>
                <a:srgbClr val="000000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8"/>
            </p:custDataLst>
          </p:nvPr>
        </p:nvSpPr>
        <p:spPr>
          <a:xfrm>
            <a:off x="1595550" y="5181805"/>
            <a:ext cx="4699000" cy="4044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出现紧急情况，如产后出血，立即寻求帮助。</a:t>
            </a:r>
            <a:endParaRPr lang="zh-CN" altLang="en-US" sz="1200">
              <a:solidFill>
                <a:srgbClr val="000000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2" name="矩形 11"/>
          <p:cNvSpPr/>
          <p:nvPr>
            <p:custDataLst>
              <p:tags r:id="rId9"/>
            </p:custDataLst>
          </p:nvPr>
        </p:nvSpPr>
        <p:spPr>
          <a:xfrm>
            <a:off x="1596185" y="4883355"/>
            <a:ext cx="4699000" cy="29845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紧急情况的应对与处理</a:t>
            </a:r>
            <a:endParaRPr lang="zh-CN" altLang="en-US" sz="1600" b="1">
              <a:solidFill>
                <a:srgbClr val="000000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" name="矩形 2"/>
          <p:cNvSpPr/>
          <p:nvPr>
            <p:custDataLst>
              <p:tags r:id="rId10"/>
            </p:custDataLst>
          </p:nvPr>
        </p:nvSpPr>
        <p:spPr>
          <a:xfrm>
            <a:off x="1596185" y="3515565"/>
            <a:ext cx="4699000" cy="4044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寻求家人支持，尝试放松技巧，如有需要可寻求心理咨询师帮助。</a:t>
            </a:r>
            <a:endParaRPr lang="zh-CN" altLang="en-US" sz="1200">
              <a:solidFill>
                <a:srgbClr val="000000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11"/>
            </p:custDataLst>
          </p:nvPr>
        </p:nvSpPr>
        <p:spPr>
          <a:xfrm>
            <a:off x="1596820" y="3217115"/>
            <a:ext cx="4699000" cy="29845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心理调适与情绪管理</a:t>
            </a:r>
            <a:endParaRPr lang="zh-CN" altLang="en-US" sz="1600" b="1">
              <a:solidFill>
                <a:srgbClr val="000000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5" name="矩形 14"/>
          <p:cNvSpPr/>
          <p:nvPr>
            <p:custDataLst>
              <p:tags r:id="rId12"/>
            </p:custDataLst>
          </p:nvPr>
        </p:nvSpPr>
        <p:spPr>
          <a:xfrm>
            <a:off x="1596185" y="4348685"/>
            <a:ext cx="4699000" cy="4044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接受定期随访和检查，咨询婴儿护理和喂养建议。</a:t>
            </a:r>
            <a:endParaRPr lang="zh-CN" altLang="en-US" sz="1200">
              <a:solidFill>
                <a:srgbClr val="000000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6" name="矩形 15"/>
          <p:cNvSpPr/>
          <p:nvPr>
            <p:custDataLst>
              <p:tags r:id="rId13"/>
            </p:custDataLst>
          </p:nvPr>
        </p:nvSpPr>
        <p:spPr>
          <a:xfrm>
            <a:off x="1596820" y="4050235"/>
            <a:ext cx="4699000" cy="29845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定期随访与检查</a:t>
            </a:r>
            <a:endParaRPr lang="zh-CN" altLang="en-US" sz="1600" b="1">
              <a:solidFill>
                <a:srgbClr val="000000"/>
              </a:solidFill>
              <a:latin typeface="+mn-ea"/>
              <a:cs typeface="+mn-ea"/>
              <a:sym typeface="+mn-ea"/>
            </a:endParaRPr>
          </a:p>
        </p:txBody>
      </p:sp>
    </p:spTree>
    <p:custDataLst>
      <p:tags r:id="rId1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4800" y="360000"/>
            <a:ext cx="5401200" cy="720000"/>
          </a:xfrm>
        </p:spPr>
        <p:txBody>
          <a:bodyPr lIns="0" tIns="0" rIns="0" bIns="0" anchor="b"/>
          <a:lstStyle/>
          <a:p>
            <a:pPr algn="l"/>
            <a:r>
              <a:rPr lang="zh-CN" altLang="en-US"/>
              <a:t>顺产后的活动指导</a:t>
            </a:r>
            <a:endParaRPr lang="zh-CN" altLang="en-US"/>
          </a:p>
        </p:txBody>
      </p:sp>
      <p:pic>
        <p:nvPicPr>
          <p:cNvPr id="4" name="图片 3" descr="/data/temp/597e95a4-1106-11ef-b10f-0a249c003066.jpg@base@tag=imgScale&amp;m=1&amp;w=1453&amp;h=1904&amp;q=95597e95a4-1106-11ef-b10f-0a249c003066"/>
          <p:cNvPicPr/>
          <p:nvPr>
            <p:custDataLst>
              <p:tags r:id="rId2"/>
            </p:custDataLst>
          </p:nvPr>
        </p:nvPicPr>
        <p:blipFill>
          <a:blip r:embed="rId3"/>
          <a:srcRect l="10250" r="13426"/>
        </p:blipFill>
        <p:spPr>
          <a:xfrm>
            <a:off x="6957695" y="0"/>
            <a:ext cx="5234305" cy="6858000"/>
          </a:xfrm>
          <a:prstGeom prst="rect">
            <a:avLst/>
          </a:prstGeom>
          <a:blipFill rotWithShape="1">
            <a:blip r:embed="rId4"/>
            <a:stretch>
              <a:fillRect t="-1000" r="-1000" b="-1000"/>
            </a:stretch>
          </a:blipFill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pic>
      <p:sp>
        <p:nvSpPr>
          <p:cNvPr id="5" name="矩形 4"/>
          <p:cNvSpPr/>
          <p:nvPr>
            <p:custDataLst>
              <p:tags r:id="rId5"/>
            </p:custDataLst>
          </p:nvPr>
        </p:nvSpPr>
        <p:spPr>
          <a:xfrm>
            <a:off x="1676018" y="2044440"/>
            <a:ext cx="4300220" cy="4785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回病房后2-4小时内排尿，防止子宫收缩不良，产后出血。</a:t>
            </a:r>
            <a:endParaRPr lang="zh-CN" altLang="en-US" sz="12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6" name="矩形 5"/>
          <p:cNvSpPr/>
          <p:nvPr>
            <p:custDataLst>
              <p:tags r:id="rId6"/>
            </p:custDataLst>
          </p:nvPr>
        </p:nvSpPr>
        <p:spPr>
          <a:xfrm>
            <a:off x="1676018" y="1708525"/>
            <a:ext cx="4300220" cy="28765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b="1">
                <a:solidFill>
                  <a:schemeClr val="tx1"/>
                </a:solidFill>
                <a:latin typeface="+mn-ea"/>
                <a:cs typeface="+mn-ea"/>
              </a:rPr>
              <a:t>排尿</a:t>
            </a:r>
            <a:endParaRPr lang="zh-CN" altLang="en-US" b="1">
              <a:solidFill>
                <a:schemeClr val="tx1"/>
              </a:solidFill>
              <a:latin typeface="+mn-ea"/>
              <a:cs typeface="+mn-ea"/>
            </a:endParaRPr>
          </a:p>
        </p:txBody>
      </p:sp>
      <p:sp>
        <p:nvSpPr>
          <p:cNvPr id="10" name="椭圆 9"/>
          <p:cNvSpPr/>
          <p:nvPr>
            <p:custDataLst>
              <p:tags r:id="rId7"/>
            </p:custDataLst>
          </p:nvPr>
        </p:nvSpPr>
        <p:spPr>
          <a:xfrm>
            <a:off x="720343" y="1724400"/>
            <a:ext cx="572135" cy="572135"/>
          </a:xfrm>
          <a:prstGeom prst="ellipse">
            <a:avLst/>
          </a:prstGeom>
          <a:solidFill>
            <a:schemeClr val="accent1"/>
          </a:solidFill>
          <a:ln w="25400">
            <a:noFill/>
          </a:ln>
          <a:effectLst>
            <a:outerShdw blurRad="254000" dist="76200" dir="5399998" algn="ctr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none" lIns="0" tIns="0" rIns="0" bIns="0" numCol="1" spcCol="0" rtlCol="0" fromWordArt="0" anchor="ctr" anchorCtr="0" forceAA="0" compatLnSpc="1">
            <a:noAutofit/>
          </a:bodyPr>
          <a:p>
            <a:pPr lvl="0" indent="0" algn="ctr" fontAlgn="auto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altLang="zh-CN" sz="2400" b="1">
                <a:latin typeface="+mn-ea"/>
                <a:cs typeface="+mn-ea"/>
                <a:sym typeface="+mn-ea"/>
              </a:rPr>
              <a:t>01</a:t>
            </a:r>
            <a:endParaRPr lang="en-US" altLang="zh-CN" sz="2400" b="1" dirty="0">
              <a:latin typeface="+mn-ea"/>
              <a:cs typeface="+mn-ea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8"/>
            </p:custDataLst>
          </p:nvPr>
        </p:nvSpPr>
        <p:spPr>
          <a:xfrm>
            <a:off x="1676653" y="3000115"/>
            <a:ext cx="4300220" cy="4785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升高床头，半卧位30秒；坐起床沿30秒；床边站30秒，再由家属搀扶至卫生间。</a:t>
            </a:r>
            <a:endParaRPr lang="zh-CN" altLang="en-US" sz="12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20" name="矩形 19"/>
          <p:cNvSpPr/>
          <p:nvPr>
            <p:custDataLst>
              <p:tags r:id="rId9"/>
            </p:custDataLst>
          </p:nvPr>
        </p:nvSpPr>
        <p:spPr>
          <a:xfrm>
            <a:off x="1676653" y="2664200"/>
            <a:ext cx="4300220" cy="28765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b="1">
                <a:solidFill>
                  <a:schemeClr val="tx1"/>
                </a:solidFill>
                <a:latin typeface="+mn-ea"/>
                <a:cs typeface="+mn-ea"/>
              </a:rPr>
              <a:t>起床三部曲</a:t>
            </a:r>
            <a:endParaRPr lang="zh-CN" altLang="en-US" b="1">
              <a:solidFill>
                <a:schemeClr val="tx1"/>
              </a:solidFill>
              <a:latin typeface="+mn-ea"/>
              <a:cs typeface="+mn-ea"/>
            </a:endParaRPr>
          </a:p>
        </p:txBody>
      </p:sp>
      <p:sp>
        <p:nvSpPr>
          <p:cNvPr id="13" name="椭圆 12"/>
          <p:cNvSpPr/>
          <p:nvPr>
            <p:custDataLst>
              <p:tags r:id="rId10"/>
            </p:custDataLst>
          </p:nvPr>
        </p:nvSpPr>
        <p:spPr>
          <a:xfrm>
            <a:off x="720343" y="2676265"/>
            <a:ext cx="572135" cy="572135"/>
          </a:xfrm>
          <a:prstGeom prst="ellipse">
            <a:avLst/>
          </a:prstGeom>
          <a:solidFill>
            <a:schemeClr val="accent1"/>
          </a:solidFill>
          <a:ln w="25400">
            <a:noFill/>
          </a:ln>
          <a:effectLst>
            <a:outerShdw blurRad="254000" dist="76200" dir="5399998" algn="ctr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none" lIns="0" tIns="0" rIns="0" bIns="0" numCol="1" spcCol="0" rtlCol="0" fromWordArt="0" anchor="ctr" anchorCtr="0" forceAA="0" compatLnSpc="1">
            <a:noAutofit/>
          </a:bodyPr>
          <a:p>
            <a:pPr lvl="0" indent="0" algn="ctr" fontAlgn="auto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altLang="zh-CN" sz="2400" b="1">
                <a:latin typeface="+mn-ea"/>
                <a:cs typeface="+mn-ea"/>
                <a:sym typeface="+mn-ea"/>
              </a:rPr>
              <a:t>02</a:t>
            </a:r>
            <a:endParaRPr lang="en-US" altLang="zh-CN" sz="2400" b="1" dirty="0">
              <a:latin typeface="+mn-ea"/>
              <a:cs typeface="+mn-ea"/>
              <a:sym typeface="+mn-ea"/>
            </a:endParaRPr>
          </a:p>
        </p:txBody>
      </p:sp>
      <p:sp>
        <p:nvSpPr>
          <p:cNvPr id="21" name="矩形 20"/>
          <p:cNvSpPr/>
          <p:nvPr>
            <p:custDataLst>
              <p:tags r:id="rId11"/>
            </p:custDataLst>
          </p:nvPr>
        </p:nvSpPr>
        <p:spPr>
          <a:xfrm>
            <a:off x="1677288" y="3955790"/>
            <a:ext cx="4300220" cy="4785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翻身活动及四肢活动，促进体力恢复。</a:t>
            </a:r>
            <a:endParaRPr lang="zh-CN" altLang="en-US" sz="12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22" name="矩形 21"/>
          <p:cNvSpPr/>
          <p:nvPr>
            <p:custDataLst>
              <p:tags r:id="rId12"/>
            </p:custDataLst>
          </p:nvPr>
        </p:nvSpPr>
        <p:spPr>
          <a:xfrm>
            <a:off x="1677288" y="3619875"/>
            <a:ext cx="4300220" cy="28765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b="1">
                <a:solidFill>
                  <a:schemeClr val="tx1"/>
                </a:solidFill>
                <a:latin typeface="+mn-ea"/>
                <a:cs typeface="+mn-ea"/>
              </a:rPr>
              <a:t>床上活动</a:t>
            </a:r>
            <a:endParaRPr lang="zh-CN" altLang="en-US" b="1">
              <a:solidFill>
                <a:schemeClr val="tx1"/>
              </a:solidFill>
              <a:latin typeface="+mn-ea"/>
              <a:cs typeface="+mn-ea"/>
            </a:endParaRPr>
          </a:p>
        </p:txBody>
      </p:sp>
      <p:sp>
        <p:nvSpPr>
          <p:cNvPr id="18" name="椭圆 17"/>
          <p:cNvSpPr/>
          <p:nvPr>
            <p:custDataLst>
              <p:tags r:id="rId13"/>
            </p:custDataLst>
          </p:nvPr>
        </p:nvSpPr>
        <p:spPr>
          <a:xfrm>
            <a:off x="720343" y="3628130"/>
            <a:ext cx="572135" cy="572135"/>
          </a:xfrm>
          <a:prstGeom prst="ellipse">
            <a:avLst/>
          </a:prstGeom>
          <a:solidFill>
            <a:schemeClr val="accent1"/>
          </a:solidFill>
          <a:ln w="25400">
            <a:noFill/>
          </a:ln>
          <a:effectLst>
            <a:outerShdw blurRad="254000" dist="76200" dir="5399998" algn="ctr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none" lIns="0" tIns="0" rIns="0" bIns="0" numCol="1" spcCol="0" rtlCol="0" fromWordArt="0" anchor="ctr" anchorCtr="0" forceAA="0" compatLnSpc="1">
            <a:noAutofit/>
          </a:bodyPr>
          <a:p>
            <a:pPr lvl="0" indent="0" algn="ctr" fontAlgn="auto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altLang="zh-CN" sz="2400" b="1">
                <a:latin typeface="+mn-ea"/>
                <a:cs typeface="+mn-ea"/>
                <a:sym typeface="+mn-ea"/>
              </a:rPr>
              <a:t>03</a:t>
            </a:r>
            <a:endParaRPr lang="en-US" altLang="zh-CN" sz="2400" b="1" dirty="0">
              <a:latin typeface="+mn-ea"/>
              <a:cs typeface="+mn-ea"/>
              <a:sym typeface="+mn-ea"/>
            </a:endParaRPr>
          </a:p>
        </p:txBody>
      </p:sp>
      <p:sp>
        <p:nvSpPr>
          <p:cNvPr id="19" name="椭圆 18"/>
          <p:cNvSpPr/>
          <p:nvPr>
            <p:custDataLst>
              <p:tags r:id="rId14"/>
            </p:custDataLst>
          </p:nvPr>
        </p:nvSpPr>
        <p:spPr>
          <a:xfrm>
            <a:off x="720343" y="4579995"/>
            <a:ext cx="572135" cy="572135"/>
          </a:xfrm>
          <a:prstGeom prst="ellipse">
            <a:avLst/>
          </a:prstGeom>
          <a:solidFill>
            <a:schemeClr val="accent1"/>
          </a:solidFill>
          <a:ln w="25400">
            <a:noFill/>
          </a:ln>
          <a:effectLst>
            <a:outerShdw blurRad="254000" dist="76200" dir="5399998" algn="ctr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none" lIns="0" tIns="0" rIns="0" bIns="0" numCol="1" spcCol="0" rtlCol="0" fromWordArt="0" anchor="ctr" anchorCtr="0" forceAA="0" compatLnSpc="1">
            <a:noAutofit/>
          </a:bodyPr>
          <a:p>
            <a:pPr lvl="0" indent="0" algn="ctr" fontAlgn="auto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altLang="zh-CN" sz="2400" b="1">
                <a:latin typeface="+mn-ea"/>
                <a:cs typeface="+mn-ea"/>
                <a:sym typeface="+mn-ea"/>
              </a:rPr>
              <a:t>04</a:t>
            </a:r>
            <a:endParaRPr lang="en-US" altLang="zh-CN" sz="2400" b="1" dirty="0">
              <a:latin typeface="+mn-ea"/>
              <a:cs typeface="+mn-ea"/>
              <a:sym typeface="+mn-ea"/>
            </a:endParaRPr>
          </a:p>
        </p:txBody>
      </p:sp>
      <p:sp>
        <p:nvSpPr>
          <p:cNvPr id="23" name="矩形 22"/>
          <p:cNvSpPr/>
          <p:nvPr>
            <p:custDataLst>
              <p:tags r:id="rId15"/>
            </p:custDataLst>
          </p:nvPr>
        </p:nvSpPr>
        <p:spPr>
          <a:xfrm>
            <a:off x="1677288" y="4911465"/>
            <a:ext cx="4300220" cy="4785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侧切伤口采取健侧卧位，更换护理垫，保持伤口清洁干燥。</a:t>
            </a:r>
            <a:endParaRPr lang="zh-CN" altLang="en-US" sz="12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24" name="矩形 23"/>
          <p:cNvSpPr/>
          <p:nvPr>
            <p:custDataLst>
              <p:tags r:id="rId16"/>
            </p:custDataLst>
          </p:nvPr>
        </p:nvSpPr>
        <p:spPr>
          <a:xfrm>
            <a:off x="1677288" y="4575550"/>
            <a:ext cx="4300220" cy="28765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b="1">
                <a:solidFill>
                  <a:schemeClr val="tx1"/>
                </a:solidFill>
                <a:latin typeface="+mn-ea"/>
                <a:cs typeface="+mn-ea"/>
              </a:rPr>
              <a:t>伤口护理</a:t>
            </a:r>
            <a:endParaRPr lang="zh-CN" altLang="en-US" b="1">
              <a:solidFill>
                <a:schemeClr val="tx1"/>
              </a:solidFill>
              <a:latin typeface="+mn-ea"/>
              <a:cs typeface="+mn-ea"/>
            </a:endParaRPr>
          </a:p>
        </p:txBody>
      </p:sp>
      <p:sp>
        <p:nvSpPr>
          <p:cNvPr id="25" name="矩形 24"/>
          <p:cNvSpPr/>
          <p:nvPr>
            <p:custDataLst>
              <p:tags r:id="rId17"/>
            </p:custDataLst>
          </p:nvPr>
        </p:nvSpPr>
        <p:spPr>
          <a:xfrm>
            <a:off x="1677288" y="5867140"/>
            <a:ext cx="4300220" cy="4785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促进恶露排出及子宫复旧，预防静脉血栓，减少便秘，恢复骨盆底和腹肌张力，避免子宫脱垂。</a:t>
            </a:r>
            <a:endParaRPr lang="zh-CN" altLang="en-US" sz="12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26" name="矩形 25"/>
          <p:cNvSpPr/>
          <p:nvPr>
            <p:custDataLst>
              <p:tags r:id="rId18"/>
            </p:custDataLst>
          </p:nvPr>
        </p:nvSpPr>
        <p:spPr>
          <a:xfrm>
            <a:off x="1677288" y="5531225"/>
            <a:ext cx="4300220" cy="28765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b="1">
                <a:solidFill>
                  <a:schemeClr val="tx1"/>
                </a:solidFill>
                <a:latin typeface="+mn-ea"/>
                <a:cs typeface="+mn-ea"/>
              </a:rPr>
              <a:t>适当下床活动</a:t>
            </a:r>
            <a:endParaRPr lang="zh-CN" altLang="en-US" b="1">
              <a:solidFill>
                <a:schemeClr val="tx1"/>
              </a:solidFill>
              <a:latin typeface="+mn-ea"/>
              <a:cs typeface="+mn-ea"/>
            </a:endParaRPr>
          </a:p>
        </p:txBody>
      </p:sp>
      <p:sp>
        <p:nvSpPr>
          <p:cNvPr id="28" name="椭圆 27"/>
          <p:cNvSpPr/>
          <p:nvPr>
            <p:custDataLst>
              <p:tags r:id="rId19"/>
            </p:custDataLst>
          </p:nvPr>
        </p:nvSpPr>
        <p:spPr>
          <a:xfrm>
            <a:off x="720343" y="5531225"/>
            <a:ext cx="572135" cy="572135"/>
          </a:xfrm>
          <a:prstGeom prst="ellipse">
            <a:avLst/>
          </a:prstGeom>
          <a:solidFill>
            <a:schemeClr val="accent1"/>
          </a:solidFill>
          <a:ln w="25400">
            <a:noFill/>
          </a:ln>
          <a:effectLst>
            <a:outerShdw blurRad="254000" dist="76200" dir="5399998" algn="ctr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none" lIns="0" tIns="0" rIns="0" bIns="0" numCol="1" spcCol="0" rtlCol="0" fromWordArt="0" anchor="ctr" anchorCtr="0" forceAA="0" compatLnSpc="1">
            <a:noAutofit/>
          </a:bodyPr>
          <a:p>
            <a:pPr lvl="0" indent="0" algn="ctr" fontAlgn="auto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altLang="zh-CN" sz="2400" b="1">
                <a:latin typeface="+mn-ea"/>
                <a:cs typeface="+mn-ea"/>
                <a:sym typeface="+mn-ea"/>
              </a:rPr>
              <a:t>05</a:t>
            </a:r>
            <a:endParaRPr lang="en-US" altLang="zh-CN" sz="2400" b="1" dirty="0">
              <a:latin typeface="+mn-ea"/>
              <a:cs typeface="+mn-ea"/>
              <a:sym typeface="+mn-ea"/>
            </a:endParaRPr>
          </a:p>
        </p:txBody>
      </p:sp>
    </p:spTree>
    <p:custDataLst>
      <p:tags r:id="rId2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zh-CN" altLang="en-US" dirty="0"/>
              <a:t>产后早解小便意义</a:t>
            </a:r>
            <a:endParaRPr lang="zh-CN" altLang="en-US" dirty="0"/>
          </a:p>
        </p:txBody>
      </p:sp>
      <p:sp>
        <p:nvSpPr>
          <p:cNvPr id="147" name="圆角矩形 146"/>
          <p:cNvSpPr/>
          <p:nvPr>
            <p:custDataLst>
              <p:tags r:id="rId2"/>
            </p:custDataLst>
          </p:nvPr>
        </p:nvSpPr>
        <p:spPr>
          <a:xfrm>
            <a:off x="6431968" y="4269398"/>
            <a:ext cx="4994147" cy="1861633"/>
          </a:xfrm>
          <a:prstGeom prst="roundRect">
            <a:avLst>
              <a:gd name="adj" fmla="val 8465"/>
            </a:avLst>
          </a:prstGeom>
          <a:solidFill>
            <a:schemeClr val="tx1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50000"/>
                  <a:lumOff val="50000"/>
                  <a:alpha val="10000"/>
                </a:schemeClr>
              </a:solidFill>
            </a:endParaRPr>
          </a:p>
        </p:txBody>
      </p:sp>
      <p:sp>
        <p:nvSpPr>
          <p:cNvPr id="9" name="矩形 8"/>
          <p:cNvSpPr/>
          <p:nvPr>
            <p:custDataLst>
              <p:tags r:id="rId3"/>
            </p:custDataLst>
          </p:nvPr>
        </p:nvSpPr>
        <p:spPr>
          <a:xfrm>
            <a:off x="6808583" y="5353514"/>
            <a:ext cx="4240535" cy="5976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产后早解小便有助于身体整体恢复，减少并发症。</a:t>
            </a:r>
            <a:endParaRPr lang="zh-CN" altLang="en-US" sz="14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6808583" y="4925457"/>
            <a:ext cx="4240535" cy="41325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accent1"/>
                </a:solidFill>
                <a:latin typeface="+mn-ea"/>
                <a:cs typeface="+mn-ea"/>
              </a:rPr>
              <a:t>促进身体恢复</a:t>
            </a:r>
            <a:endParaRPr lang="zh-CN" altLang="en-US" sz="20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pic>
        <p:nvPicPr>
          <p:cNvPr id="12" name="图片 11" descr="/data/temp/5a226409-1106-11ef-a743-ca27aa471aca.jpg@base@tag=imgScale&amp;m=1&amp;w=303&amp;h=303&amp;q=955a226409-1106-11ef-a743-ca27aa471aca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l="16703" r="16703"/>
          <a:stretch>
            <a:fillRect/>
          </a:stretch>
        </p:blipFill>
        <p:spPr>
          <a:xfrm>
            <a:off x="8382996" y="3717496"/>
            <a:ext cx="1091389" cy="1091389"/>
          </a:xfrm>
          <a:custGeom>
            <a:avLst/>
            <a:gdLst>
              <a:gd name="connsiteX0" fmla="*/ 981734 w 1963468"/>
              <a:gd name="connsiteY0" fmla="*/ 0 h 1963468"/>
              <a:gd name="connsiteX1" fmla="*/ 1963468 w 1963468"/>
              <a:gd name="connsiteY1" fmla="*/ 981734 h 1963468"/>
              <a:gd name="connsiteX2" fmla="*/ 981734 w 1963468"/>
              <a:gd name="connsiteY2" fmla="*/ 1963468 h 1963468"/>
              <a:gd name="connsiteX3" fmla="*/ 0 w 1963468"/>
              <a:gd name="connsiteY3" fmla="*/ 981734 h 1963468"/>
              <a:gd name="connsiteX4" fmla="*/ 981734 w 1963468"/>
              <a:gd name="connsiteY4" fmla="*/ 0 h 196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3468" h="1963468">
                <a:moveTo>
                  <a:pt x="981734" y="0"/>
                </a:moveTo>
                <a:cubicBezTo>
                  <a:pt x="1523931" y="0"/>
                  <a:pt x="1963468" y="439537"/>
                  <a:pt x="1963468" y="981734"/>
                </a:cubicBezTo>
                <a:cubicBezTo>
                  <a:pt x="1963468" y="1523931"/>
                  <a:pt x="1523931" y="1963468"/>
                  <a:pt x="981734" y="1963468"/>
                </a:cubicBezTo>
                <a:cubicBezTo>
                  <a:pt x="439537" y="1963468"/>
                  <a:pt x="0" y="1523931"/>
                  <a:pt x="0" y="981734"/>
                </a:cubicBezTo>
                <a:cubicBezTo>
                  <a:pt x="0" y="439537"/>
                  <a:pt x="439537" y="0"/>
                  <a:pt x="981734" y="0"/>
                </a:cubicBezTo>
                <a:close/>
              </a:path>
            </a:pathLst>
          </a:cu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4" name="圆角矩形 13"/>
          <p:cNvSpPr/>
          <p:nvPr>
            <p:custDataLst>
              <p:tags r:id="rId7"/>
            </p:custDataLst>
          </p:nvPr>
        </p:nvSpPr>
        <p:spPr>
          <a:xfrm>
            <a:off x="765604" y="4269398"/>
            <a:ext cx="4996978" cy="1861633"/>
          </a:xfrm>
          <a:prstGeom prst="roundRect">
            <a:avLst>
              <a:gd name="adj" fmla="val 8465"/>
            </a:avLst>
          </a:prstGeom>
          <a:solidFill>
            <a:schemeClr val="tx1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50000"/>
                  <a:lumOff val="50000"/>
                  <a:alpha val="10000"/>
                </a:schemeClr>
              </a:solidFill>
            </a:endParaRPr>
          </a:p>
        </p:txBody>
      </p:sp>
      <p:sp>
        <p:nvSpPr>
          <p:cNvPr id="15" name="矩形 14"/>
          <p:cNvSpPr/>
          <p:nvPr>
            <p:custDataLst>
              <p:tags r:id="rId8"/>
            </p:custDataLst>
          </p:nvPr>
        </p:nvSpPr>
        <p:spPr>
          <a:xfrm>
            <a:off x="1144124" y="5351609"/>
            <a:ext cx="4240535" cy="5976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减少尿潴留或尿不彻底，降低细菌侵入风险。</a:t>
            </a:r>
            <a:endParaRPr lang="zh-CN" altLang="en-US" sz="14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6" name="矩形 15"/>
          <p:cNvSpPr/>
          <p:nvPr>
            <p:custDataLst>
              <p:tags r:id="rId9"/>
            </p:custDataLst>
          </p:nvPr>
        </p:nvSpPr>
        <p:spPr>
          <a:xfrm>
            <a:off x="1144124" y="4954672"/>
            <a:ext cx="4240535" cy="38206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accent1"/>
                </a:solidFill>
                <a:latin typeface="+mn-ea"/>
                <a:cs typeface="+mn-ea"/>
              </a:rPr>
              <a:t>避免尿路感染</a:t>
            </a:r>
            <a:endParaRPr lang="zh-CN" altLang="en-US" sz="20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107" name="圆角矩形 106"/>
          <p:cNvSpPr/>
          <p:nvPr>
            <p:custDataLst>
              <p:tags r:id="rId10"/>
            </p:custDataLst>
          </p:nvPr>
        </p:nvSpPr>
        <p:spPr>
          <a:xfrm>
            <a:off x="767510" y="1756942"/>
            <a:ext cx="4994147" cy="1861633"/>
          </a:xfrm>
          <a:prstGeom prst="roundRect">
            <a:avLst>
              <a:gd name="adj" fmla="val 8465"/>
            </a:avLst>
          </a:prstGeom>
          <a:solidFill>
            <a:schemeClr val="tx1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50000"/>
                  <a:lumOff val="50000"/>
                  <a:alpha val="10000"/>
                </a:schemeClr>
              </a:solidFill>
            </a:endParaRPr>
          </a:p>
        </p:txBody>
      </p:sp>
      <p:sp>
        <p:nvSpPr>
          <p:cNvPr id="18" name="矩形 17"/>
          <p:cNvSpPr/>
          <p:nvPr>
            <p:custDataLst>
              <p:tags r:id="rId11"/>
            </p:custDataLst>
          </p:nvPr>
        </p:nvSpPr>
        <p:spPr>
          <a:xfrm>
            <a:off x="1144124" y="2839788"/>
            <a:ext cx="4240535" cy="5976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胎头压迫膀胱、尿道，导致排尿困难，尽早排尿有助于膀胱恢复功能。</a:t>
            </a:r>
            <a:endParaRPr lang="zh-CN" altLang="en-US" sz="14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9" name="矩形 18"/>
          <p:cNvSpPr/>
          <p:nvPr>
            <p:custDataLst>
              <p:tags r:id="rId12"/>
            </p:custDataLst>
          </p:nvPr>
        </p:nvSpPr>
        <p:spPr>
          <a:xfrm>
            <a:off x="1144124" y="2437134"/>
            <a:ext cx="4240535" cy="38862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accent1"/>
                </a:solidFill>
                <a:latin typeface="+mn-ea"/>
                <a:cs typeface="+mn-ea"/>
              </a:rPr>
              <a:t>促进膀胱功能恢复</a:t>
            </a:r>
            <a:endParaRPr lang="zh-CN" altLang="en-US" sz="20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pic>
        <p:nvPicPr>
          <p:cNvPr id="124" name="图片 123" descr="/data/temp/5a22635f-1106-11ef-a743-ca27aa471aca.jpg@base@tag=imgScale&amp;m=1&amp;w=303&amp;h=303&amp;q=955a22635f-1106-11ef-a743-ca27aa471aca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rcRect l="164" r="164"/>
          <a:stretch>
            <a:fillRect/>
          </a:stretch>
        </p:blipFill>
        <p:spPr>
          <a:xfrm>
            <a:off x="2718538" y="1205040"/>
            <a:ext cx="1091389" cy="1091389"/>
          </a:xfrm>
          <a:custGeom>
            <a:avLst/>
            <a:gdLst>
              <a:gd name="connsiteX0" fmla="*/ 981734 w 1963468"/>
              <a:gd name="connsiteY0" fmla="*/ 0 h 1963468"/>
              <a:gd name="connsiteX1" fmla="*/ 1963468 w 1963468"/>
              <a:gd name="connsiteY1" fmla="*/ 981734 h 1963468"/>
              <a:gd name="connsiteX2" fmla="*/ 981734 w 1963468"/>
              <a:gd name="connsiteY2" fmla="*/ 1963468 h 1963468"/>
              <a:gd name="connsiteX3" fmla="*/ 0 w 1963468"/>
              <a:gd name="connsiteY3" fmla="*/ 981734 h 1963468"/>
              <a:gd name="connsiteX4" fmla="*/ 981734 w 1963468"/>
              <a:gd name="connsiteY4" fmla="*/ 0 h 196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3468" h="1963468">
                <a:moveTo>
                  <a:pt x="981734" y="0"/>
                </a:moveTo>
                <a:cubicBezTo>
                  <a:pt x="1523931" y="0"/>
                  <a:pt x="1963468" y="439537"/>
                  <a:pt x="1963468" y="981734"/>
                </a:cubicBezTo>
                <a:cubicBezTo>
                  <a:pt x="1963468" y="1523931"/>
                  <a:pt x="1523931" y="1963468"/>
                  <a:pt x="981734" y="1963468"/>
                </a:cubicBezTo>
                <a:cubicBezTo>
                  <a:pt x="439537" y="1963468"/>
                  <a:pt x="0" y="1523931"/>
                  <a:pt x="0" y="981734"/>
                </a:cubicBezTo>
                <a:cubicBezTo>
                  <a:pt x="0" y="439537"/>
                  <a:pt x="439537" y="0"/>
                  <a:pt x="981734" y="0"/>
                </a:cubicBezTo>
                <a:close/>
              </a:path>
            </a:pathLst>
          </a:cu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32" name="圆角矩形 131"/>
          <p:cNvSpPr/>
          <p:nvPr>
            <p:custDataLst>
              <p:tags r:id="rId15"/>
            </p:custDataLst>
          </p:nvPr>
        </p:nvSpPr>
        <p:spPr>
          <a:xfrm>
            <a:off x="6431968" y="1756942"/>
            <a:ext cx="4994147" cy="1861633"/>
          </a:xfrm>
          <a:prstGeom prst="roundRect">
            <a:avLst>
              <a:gd name="adj" fmla="val 8465"/>
            </a:avLst>
          </a:prstGeom>
          <a:solidFill>
            <a:schemeClr val="tx1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50000"/>
                  <a:lumOff val="50000"/>
                  <a:alpha val="10000"/>
                </a:schemeClr>
              </a:solidFill>
            </a:endParaRPr>
          </a:p>
        </p:txBody>
      </p:sp>
      <p:sp>
        <p:nvSpPr>
          <p:cNvPr id="20" name="矩形 19"/>
          <p:cNvSpPr/>
          <p:nvPr>
            <p:custDataLst>
              <p:tags r:id="rId16"/>
            </p:custDataLst>
          </p:nvPr>
        </p:nvSpPr>
        <p:spPr>
          <a:xfrm>
            <a:off x="6808583" y="2841058"/>
            <a:ext cx="4240535" cy="5976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及时排尿有助于子宫收缩，减少出血的可能性。</a:t>
            </a:r>
            <a:endParaRPr lang="zh-CN" altLang="en-US" sz="14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21" name="矩形 20"/>
          <p:cNvSpPr/>
          <p:nvPr>
            <p:custDataLst>
              <p:tags r:id="rId17"/>
            </p:custDataLst>
          </p:nvPr>
        </p:nvSpPr>
        <p:spPr>
          <a:xfrm>
            <a:off x="6808583" y="2437134"/>
            <a:ext cx="4240535" cy="40138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accent1"/>
                </a:solidFill>
                <a:latin typeface="+mn-ea"/>
                <a:cs typeface="+mn-ea"/>
              </a:rPr>
              <a:t>预防产后出血</a:t>
            </a:r>
            <a:endParaRPr lang="zh-CN" altLang="en-US" sz="20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pic>
        <p:nvPicPr>
          <p:cNvPr id="135" name="图片 134" descr="/data/temp/5a226313-1106-11ef-a743-ca27aa471aca.jpg@base@tag=imgScale&amp;m=1&amp;w=303&amp;h=303&amp;q=955a226313-1106-11ef-a743-ca27aa471aca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19"/>
          <a:srcRect l="16703" r="16703"/>
          <a:stretch>
            <a:fillRect/>
          </a:stretch>
        </p:blipFill>
        <p:spPr>
          <a:xfrm>
            <a:off x="8382996" y="1205040"/>
            <a:ext cx="1091389" cy="1091389"/>
          </a:xfrm>
          <a:custGeom>
            <a:avLst/>
            <a:gdLst>
              <a:gd name="connsiteX0" fmla="*/ 981734 w 1963468"/>
              <a:gd name="connsiteY0" fmla="*/ 0 h 1963468"/>
              <a:gd name="connsiteX1" fmla="*/ 1963468 w 1963468"/>
              <a:gd name="connsiteY1" fmla="*/ 981734 h 1963468"/>
              <a:gd name="connsiteX2" fmla="*/ 981734 w 1963468"/>
              <a:gd name="connsiteY2" fmla="*/ 1963468 h 1963468"/>
              <a:gd name="connsiteX3" fmla="*/ 0 w 1963468"/>
              <a:gd name="connsiteY3" fmla="*/ 981734 h 1963468"/>
              <a:gd name="connsiteX4" fmla="*/ 981734 w 1963468"/>
              <a:gd name="connsiteY4" fmla="*/ 0 h 196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3468" h="1963468">
                <a:moveTo>
                  <a:pt x="981734" y="0"/>
                </a:moveTo>
                <a:cubicBezTo>
                  <a:pt x="1523931" y="0"/>
                  <a:pt x="1963468" y="439537"/>
                  <a:pt x="1963468" y="981734"/>
                </a:cubicBezTo>
                <a:cubicBezTo>
                  <a:pt x="1963468" y="1523931"/>
                  <a:pt x="1523931" y="1963468"/>
                  <a:pt x="981734" y="1963468"/>
                </a:cubicBezTo>
                <a:cubicBezTo>
                  <a:pt x="439537" y="1963468"/>
                  <a:pt x="0" y="1523931"/>
                  <a:pt x="0" y="981734"/>
                </a:cubicBezTo>
                <a:cubicBezTo>
                  <a:pt x="0" y="439537"/>
                  <a:pt x="439537" y="0"/>
                  <a:pt x="981734" y="0"/>
                </a:cubicBezTo>
                <a:close/>
              </a:path>
            </a:pathLst>
          </a:cu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40" name="图片 139" descr="/data/temp/5a22634c-1106-11ef-a743-ca27aa471aca.jpg@base@tag=imgScale&amp;m=1&amp;w=303&amp;h=303&amp;q=955a22634c-1106-11ef-a743-ca27aa471aca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21"/>
          <a:srcRect l="16703" r="16703"/>
          <a:stretch>
            <a:fillRect/>
          </a:stretch>
        </p:blipFill>
        <p:spPr>
          <a:xfrm>
            <a:off x="2718538" y="3717496"/>
            <a:ext cx="1091389" cy="1091389"/>
          </a:xfrm>
          <a:custGeom>
            <a:avLst/>
            <a:gdLst>
              <a:gd name="connsiteX0" fmla="*/ 981734 w 1963468"/>
              <a:gd name="connsiteY0" fmla="*/ 0 h 1963468"/>
              <a:gd name="connsiteX1" fmla="*/ 1963468 w 1963468"/>
              <a:gd name="connsiteY1" fmla="*/ 981734 h 1963468"/>
              <a:gd name="connsiteX2" fmla="*/ 981734 w 1963468"/>
              <a:gd name="connsiteY2" fmla="*/ 1963468 h 1963468"/>
              <a:gd name="connsiteX3" fmla="*/ 0 w 1963468"/>
              <a:gd name="connsiteY3" fmla="*/ 981734 h 1963468"/>
              <a:gd name="connsiteX4" fmla="*/ 981734 w 1963468"/>
              <a:gd name="connsiteY4" fmla="*/ 0 h 196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3468" h="1963468">
                <a:moveTo>
                  <a:pt x="981734" y="0"/>
                </a:moveTo>
                <a:cubicBezTo>
                  <a:pt x="1523931" y="0"/>
                  <a:pt x="1963468" y="439537"/>
                  <a:pt x="1963468" y="981734"/>
                </a:cubicBezTo>
                <a:cubicBezTo>
                  <a:pt x="1963468" y="1523931"/>
                  <a:pt x="1523931" y="1963468"/>
                  <a:pt x="981734" y="1963468"/>
                </a:cubicBezTo>
                <a:cubicBezTo>
                  <a:pt x="439537" y="1963468"/>
                  <a:pt x="0" y="1523931"/>
                  <a:pt x="0" y="981734"/>
                </a:cubicBezTo>
                <a:cubicBezTo>
                  <a:pt x="0" y="439537"/>
                  <a:pt x="439537" y="0"/>
                  <a:pt x="981734" y="0"/>
                </a:cubicBezTo>
                <a:close/>
              </a:path>
            </a:pathLst>
          </a:cu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25" name="圆角矩形 124"/>
          <p:cNvSpPr/>
          <p:nvPr>
            <p:custDataLst>
              <p:tags r:id="rId22"/>
            </p:custDataLst>
          </p:nvPr>
        </p:nvSpPr>
        <p:spPr>
          <a:xfrm>
            <a:off x="3161838" y="2176743"/>
            <a:ext cx="204635" cy="20463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5400">
            <a:solidFill>
              <a:schemeClr val="lt1"/>
            </a:solidFill>
          </a:ln>
          <a:effectLst>
            <a:outerShdw blurRad="63500" dist="38100" dir="2700000" algn="tl" rotWithShape="0">
              <a:schemeClr val="accent1">
                <a:lumMod val="60000"/>
                <a:lumOff val="4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22" name="任意多边形 21"/>
          <p:cNvSpPr>
            <a:spLocks noChangeAspect="1"/>
          </p:cNvSpPr>
          <p:nvPr>
            <p:custDataLst>
              <p:tags r:id="rId23"/>
            </p:custDataLst>
          </p:nvPr>
        </p:nvSpPr>
        <p:spPr>
          <a:xfrm rot="8100000">
            <a:off x="3213281" y="2237078"/>
            <a:ext cx="102318" cy="6078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16" h="1878">
                <a:moveTo>
                  <a:pt x="3018" y="0"/>
                </a:moveTo>
                <a:lnTo>
                  <a:pt x="3516" y="0"/>
                </a:lnTo>
                <a:lnTo>
                  <a:pt x="3516" y="1878"/>
                </a:lnTo>
                <a:lnTo>
                  <a:pt x="3018" y="1878"/>
                </a:lnTo>
                <a:lnTo>
                  <a:pt x="3018" y="499"/>
                </a:lnTo>
                <a:lnTo>
                  <a:pt x="0" y="499"/>
                </a:lnTo>
                <a:lnTo>
                  <a:pt x="0" y="1"/>
                </a:lnTo>
                <a:lnTo>
                  <a:pt x="3018" y="1"/>
                </a:lnTo>
                <a:lnTo>
                  <a:pt x="301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3" name="圆角矩形 124"/>
          <p:cNvSpPr/>
          <p:nvPr>
            <p:custDataLst>
              <p:tags r:id="rId24"/>
            </p:custDataLst>
          </p:nvPr>
        </p:nvSpPr>
        <p:spPr>
          <a:xfrm>
            <a:off x="8826931" y="2176743"/>
            <a:ext cx="204635" cy="20463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5400">
            <a:solidFill>
              <a:schemeClr val="lt1"/>
            </a:solidFill>
          </a:ln>
          <a:effectLst>
            <a:outerShdw blurRad="63500" dist="38100" dir="2700000" algn="tl" rotWithShape="0">
              <a:schemeClr val="accent1">
                <a:lumMod val="60000"/>
                <a:lumOff val="4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30" name="任意多边形 18"/>
          <p:cNvSpPr>
            <a:spLocks noChangeAspect="1"/>
          </p:cNvSpPr>
          <p:nvPr>
            <p:custDataLst>
              <p:tags r:id="rId25"/>
            </p:custDataLst>
          </p:nvPr>
        </p:nvSpPr>
        <p:spPr>
          <a:xfrm rot="8100000">
            <a:off x="8877739" y="2237078"/>
            <a:ext cx="102318" cy="6078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16" h="1878">
                <a:moveTo>
                  <a:pt x="3018" y="0"/>
                </a:moveTo>
                <a:lnTo>
                  <a:pt x="3516" y="0"/>
                </a:lnTo>
                <a:lnTo>
                  <a:pt x="3516" y="1878"/>
                </a:lnTo>
                <a:lnTo>
                  <a:pt x="3018" y="1878"/>
                </a:lnTo>
                <a:lnTo>
                  <a:pt x="3018" y="499"/>
                </a:lnTo>
                <a:lnTo>
                  <a:pt x="0" y="499"/>
                </a:lnTo>
                <a:lnTo>
                  <a:pt x="0" y="1"/>
                </a:lnTo>
                <a:lnTo>
                  <a:pt x="3018" y="1"/>
                </a:lnTo>
                <a:lnTo>
                  <a:pt x="301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1" name="圆角矩形 124"/>
          <p:cNvSpPr/>
          <p:nvPr>
            <p:custDataLst>
              <p:tags r:id="rId26"/>
            </p:custDataLst>
          </p:nvPr>
        </p:nvSpPr>
        <p:spPr>
          <a:xfrm>
            <a:off x="3161838" y="4694280"/>
            <a:ext cx="204635" cy="20463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5400">
            <a:solidFill>
              <a:schemeClr val="lt1"/>
            </a:solidFill>
          </a:ln>
          <a:effectLst>
            <a:outerShdw blurRad="63500" dist="38100" dir="2700000" algn="tl" rotWithShape="0">
              <a:schemeClr val="accent1">
                <a:lumMod val="60000"/>
                <a:lumOff val="4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34" name="任意多边形 18"/>
          <p:cNvSpPr>
            <a:spLocks noChangeAspect="1"/>
          </p:cNvSpPr>
          <p:nvPr>
            <p:custDataLst>
              <p:tags r:id="rId27"/>
            </p:custDataLst>
          </p:nvPr>
        </p:nvSpPr>
        <p:spPr>
          <a:xfrm rot="8100000">
            <a:off x="3213281" y="4753980"/>
            <a:ext cx="102318" cy="6078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16" h="1878">
                <a:moveTo>
                  <a:pt x="3018" y="0"/>
                </a:moveTo>
                <a:lnTo>
                  <a:pt x="3516" y="0"/>
                </a:lnTo>
                <a:lnTo>
                  <a:pt x="3516" y="1878"/>
                </a:lnTo>
                <a:lnTo>
                  <a:pt x="3018" y="1878"/>
                </a:lnTo>
                <a:lnTo>
                  <a:pt x="3018" y="499"/>
                </a:lnTo>
                <a:lnTo>
                  <a:pt x="0" y="499"/>
                </a:lnTo>
                <a:lnTo>
                  <a:pt x="0" y="1"/>
                </a:lnTo>
                <a:lnTo>
                  <a:pt x="3018" y="1"/>
                </a:lnTo>
                <a:lnTo>
                  <a:pt x="301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5" name="圆角矩形 124"/>
          <p:cNvSpPr/>
          <p:nvPr>
            <p:custDataLst>
              <p:tags r:id="rId28"/>
            </p:custDataLst>
          </p:nvPr>
        </p:nvSpPr>
        <p:spPr>
          <a:xfrm>
            <a:off x="8826931" y="4694280"/>
            <a:ext cx="204635" cy="20463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5400">
            <a:solidFill>
              <a:schemeClr val="lt1"/>
            </a:solidFill>
          </a:ln>
          <a:effectLst>
            <a:outerShdw blurRad="63500" dist="38100" dir="2700000" algn="tl" rotWithShape="0">
              <a:schemeClr val="accent1">
                <a:lumMod val="60000"/>
                <a:lumOff val="4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37" name="任意多边形 18"/>
          <p:cNvSpPr>
            <a:spLocks noChangeAspect="1"/>
          </p:cNvSpPr>
          <p:nvPr>
            <p:custDataLst>
              <p:tags r:id="rId29"/>
            </p:custDataLst>
          </p:nvPr>
        </p:nvSpPr>
        <p:spPr>
          <a:xfrm rot="8100000">
            <a:off x="8877739" y="4753980"/>
            <a:ext cx="102318" cy="6078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16" h="1878">
                <a:moveTo>
                  <a:pt x="3018" y="0"/>
                </a:moveTo>
                <a:lnTo>
                  <a:pt x="3516" y="0"/>
                </a:lnTo>
                <a:lnTo>
                  <a:pt x="3516" y="1878"/>
                </a:lnTo>
                <a:lnTo>
                  <a:pt x="3018" y="1878"/>
                </a:lnTo>
                <a:lnTo>
                  <a:pt x="3018" y="499"/>
                </a:lnTo>
                <a:lnTo>
                  <a:pt x="0" y="499"/>
                </a:lnTo>
                <a:lnTo>
                  <a:pt x="0" y="1"/>
                </a:lnTo>
                <a:lnTo>
                  <a:pt x="3018" y="1"/>
                </a:lnTo>
                <a:lnTo>
                  <a:pt x="301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  <p:custDataLst>
      <p:tags r:id="rId3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/data/temp/59242da5-1106-11ef-a743-ca27aa471aca.jpg@base@tag=imgScale&amp;m=1&amp;w=3384&amp;h=952&amp;q=9559242da5-1106-11ef-a743-ca27aa471aca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t="40628" b="40628"/>
          <a:stretch>
            <a:fillRect/>
          </a:stretch>
        </p:blipFill>
        <p:spPr>
          <a:xfrm>
            <a:off x="0" y="0"/>
            <a:ext cx="12192000" cy="3429000"/>
          </a:xfrm>
          <a:prstGeom prst="rect">
            <a:avLst/>
          </a:pr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5" name="矩形: 圆角 14"/>
          <p:cNvSpPr/>
          <p:nvPr>
            <p:custDataLst>
              <p:tags r:id="rId3"/>
            </p:custDataLst>
          </p:nvPr>
        </p:nvSpPr>
        <p:spPr>
          <a:xfrm>
            <a:off x="530225" y="3091180"/>
            <a:ext cx="11129010" cy="3237865"/>
          </a:xfrm>
          <a:prstGeom prst="roundRect">
            <a:avLst>
              <a:gd name="adj" fmla="val 9236"/>
            </a:avLst>
          </a:prstGeom>
          <a:solidFill>
            <a:schemeClr val="lt1">
              <a:lumMod val="100000"/>
            </a:schemeClr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 rtlCol="0" anchor="ctr"/>
          <a:lstStyle/>
          <a:p>
            <a:pPr algn="ctr"/>
            <a:endParaRPr kumimoji="1" lang="zh-CN" altLang="en-US" sz="3200">
              <a:latin typeface="+mj-ea"/>
              <a:ea typeface="+mj-ea"/>
              <a:sym typeface="微软雅黑" panose="020B0503020204020204" charset="-122"/>
            </a:endParaRPr>
          </a:p>
        </p:txBody>
      </p:sp>
      <p:sp>
        <p:nvSpPr>
          <p:cNvPr id="29" name="标题"/>
          <p:cNvSpPr txBox="1"/>
          <p:nvPr>
            <p:custDataLst>
              <p:tags r:id="rId4"/>
            </p:custDataLst>
          </p:nvPr>
        </p:nvSpPr>
        <p:spPr>
          <a:xfrm>
            <a:off x="1527175" y="3244850"/>
            <a:ext cx="9473565" cy="779145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>
            <a:defPPr>
              <a:defRPr lang="zh-CN"/>
            </a:defPPr>
            <a:lvl1pPr>
              <a:lnSpc>
                <a:spcPct val="131000"/>
              </a:lnSpc>
              <a:defRPr sz="3400" b="1">
                <a:solidFill>
                  <a:schemeClr val="dk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剖宫产术后活动</a:t>
            </a:r>
            <a:endParaRPr lang="zh-CN" altLang="en-US" dirty="0"/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487488" y="4873624"/>
            <a:ext cx="2647950" cy="121856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术后2小时可翻身、侧卧，6小时后可半坐卧位，12小时后下床活动。</a:t>
            </a:r>
            <a:endParaRPr lang="zh-CN" altLang="en-US" sz="1400" dirty="0">
              <a:solidFill>
                <a:srgbClr val="000000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6"/>
            </p:custDataLst>
          </p:nvPr>
        </p:nvSpPr>
        <p:spPr>
          <a:xfrm>
            <a:off x="1487488" y="4413884"/>
            <a:ext cx="2647950" cy="34925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术后活动</a:t>
            </a:r>
            <a:endParaRPr lang="zh-CN" altLang="en-US" sz="2000" b="1" dirty="0">
              <a:solidFill>
                <a:srgbClr val="000000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" name="矩形 2"/>
          <p:cNvSpPr/>
          <p:nvPr>
            <p:custDataLst>
              <p:tags r:id="rId7"/>
            </p:custDataLst>
          </p:nvPr>
        </p:nvSpPr>
        <p:spPr>
          <a:xfrm>
            <a:off x="8313738" y="4873624"/>
            <a:ext cx="2647950" cy="121856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拔除尿管后，及早排尿，遵循三个一分钟原则。</a:t>
            </a:r>
            <a:endParaRPr lang="zh-CN" altLang="en-US" sz="1400">
              <a:solidFill>
                <a:srgbClr val="000000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8"/>
            </p:custDataLst>
          </p:nvPr>
        </p:nvSpPr>
        <p:spPr>
          <a:xfrm>
            <a:off x="8313738" y="4413884"/>
            <a:ext cx="2647950" cy="34925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术后排尿</a:t>
            </a:r>
            <a:endParaRPr lang="zh-CN" altLang="en-US" sz="2000" b="1">
              <a:solidFill>
                <a:srgbClr val="000000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9"/>
            </p:custDataLst>
          </p:nvPr>
        </p:nvSpPr>
        <p:spPr>
          <a:xfrm>
            <a:off x="4900613" y="4873624"/>
            <a:ext cx="2647950" cy="121856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避免突然改变体位，防止体位性低血压晕倒摔伤。</a:t>
            </a:r>
            <a:endParaRPr lang="zh-CN" altLang="en-US" sz="1400">
              <a:solidFill>
                <a:srgbClr val="000000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4" name="矩形 13"/>
          <p:cNvSpPr/>
          <p:nvPr>
            <p:custDataLst>
              <p:tags r:id="rId10"/>
            </p:custDataLst>
          </p:nvPr>
        </p:nvSpPr>
        <p:spPr>
          <a:xfrm>
            <a:off x="4900613" y="4413884"/>
            <a:ext cx="2647950" cy="34925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术后活动注意事项</a:t>
            </a:r>
            <a:endParaRPr lang="zh-CN" altLang="en-US" sz="2000" b="1">
              <a:solidFill>
                <a:srgbClr val="000000"/>
              </a:solidFill>
              <a:latin typeface="+mn-ea"/>
              <a:cs typeface="+mn-ea"/>
              <a:sym typeface="+mn-ea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836976" y="1867085"/>
            <a:ext cx="10515000" cy="1800000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谢谢</a:t>
            </a:r>
            <a:endParaRPr lang="zh-CN" altLang="en-US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  <p:tag name="KSO_WM_UNIT_NOCLEAR" val="0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5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5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4"/>
  <p:tag name="KSO_WM_UNIT_LAYERLEVEL" val="1"/>
  <p:tag name="KSO_WM_TAG_VERSION" val="3.0"/>
  <p:tag name="KSO_WM_BEAUTIFY_FLAG" val="#wm#"/>
  <p:tag name="KSO_WM_UNIT_TYPE" val="i"/>
  <p:tag name="KSO_WM_UNIT_INDEX" val="4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UNIT_VALUE" val="19"/>
  <p:tag name="KSO_WM_TEMPLATE_CATEGORY" val="custom"/>
  <p:tag name="KSO_WM_TEMPLATE_INDEX" val="20231818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第二级&#10;第三级&#10;第四级&#10;第五级"/>
  <p:tag name="KSO_WM_UNIT_NOCLEAR" val="0"/>
  <p:tag name="KSO_WM_UNIT_TYPE" val="f"/>
  <p:tag name="KSO_WM_UNIT_INDEX" val="1"/>
  <p:tag name="KSO_WM_UNIT_VALUE" val="492"/>
  <p:tag name="KSO_WM_TEMPLATE_CATEGORY" val="custom"/>
  <p:tag name="KSO_WM_TEMPLATE_INDEX" val="20231818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39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1818"/>
  <p:tag name="KSO_WM_TEMPLATE_THUMBS_INDEX" val="1、9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818_1*a*1"/>
  <p:tag name="KSO_WM_TEMPLATE_CATEGORY" val="custom"/>
  <p:tag name="KSO_WM_TEMPLATE_INDEX" val="20231818"/>
  <p:tag name="KSO_WM_UNIT_LAYERLEVEL" val="1"/>
  <p:tag name="KSO_WM_TAG_VERSION" val="3.0"/>
  <p:tag name="KSO_WM_BEAUTIFY_FLAG" val="#wm#"/>
  <p:tag name="KSO_WM_UNIT_PRESET_TEXT" val="添加文档标题"/>
</p:tagLst>
</file>

<file path=ppt/tags/tag141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1818_1*f*4"/>
  <p:tag name="KSO_WM_TEMPLATE_CATEGORY" val="custom"/>
  <p:tag name="KSO_WM_TEMPLATE_INDEX" val="20231818"/>
  <p:tag name="KSO_WM_UNIT_LAYERLEVEL" val="1"/>
  <p:tag name="KSO_WM_TAG_VERSION" val="3.0"/>
  <p:tag name="KSO_WM_BEAUTIFY_FLAG" val="#wm#"/>
  <p:tag name="KSO_WM_UNIT_PRESET_TEXT" val="汇报人：WPS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818_1*i*6"/>
  <p:tag name="KSO_WM_UNIT_LAYERLEVEL" val="1"/>
  <p:tag name="KSO_WM_TAG_VERSION" val="3.0"/>
  <p:tag name="KSO_WM_BEAUTIFY_FLAG" val="#wm#"/>
  <p:tag name="KSO_WM_UNIT_TYPE" val="i"/>
  <p:tag name="KSO_WM_UNIT_INDEX" val="6"/>
  <p:tag name="KSO_WM_TEMPLATE_CATEGORY" val="custom"/>
  <p:tag name="KSO_WM_TEMPLATE_INDEX" val="20231818"/>
</p:tagLst>
</file>

<file path=ppt/tags/tag143.xml><?xml version="1.0" encoding="utf-8"?>
<p:tagLst xmlns:p="http://schemas.openxmlformats.org/presentationml/2006/main">
  <p:tag name="KSO_WM_SLIDE_ID" val="custom2023181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181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2*a*1"/>
  <p:tag name="KSO_WM_TEMPLATE_CATEGORY" val="diagram"/>
  <p:tag name="KSO_WM_TEMPLATE_INDEX" val="2023331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单击此处添加标题内容"/>
  <p:tag name="KSO_WM_UNIT_VALUE" val="26"/>
  <p:tag name="KSO_WM_UNIT_TEXT_FILL_FORE_SCHEMECOLOR_INDEX" val="8"/>
  <p:tag name="KSO_WM_UNIT_TEXT_FILL_TYPE" val="1"/>
  <p:tag name="KSO_WM_UNIT_USESOURCEFORMAT_APPLY" val="0"/>
</p:tagLst>
</file>

<file path=ppt/tags/tag145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3315_2*l_h_f*1_1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VALUE" val="32"/>
  <p:tag name="KSO_WM_UNIT_PRESET_TEXT" val="单击此处添加内容，简明扼要地阐述观点。根据需要酌情增减文字&#10;"/>
  <p:tag name="KSO_WM_UNIT_TEXT_FILL_FORE_SCHEMECOLOR_INDEX" val="1"/>
  <p:tag name="KSO_WM_UNIT_TEXT_FILL_TYPE" val="1"/>
  <p:tag name="KSO_WM_UNIT_USESOURCEFORMAT_APPLY" val="0"/>
</p:tagLst>
</file>

<file path=ppt/tags/tag14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3315_2*l_h_a*1_1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PRESET_TEXT" val="此处添加项标题"/>
  <p:tag name="KSO_WM_UNIT_TEXT_FILL_FORE_SCHEMECOLOR_INDEX" val="1"/>
  <p:tag name="KSO_WM_UNIT_TEXT_FILL_TYPE" val="1"/>
  <p:tag name="KSO_WM_UNIT_VALUE" val="12"/>
  <p:tag name="KSO_WM_UNIT_USESOURCEFORMAT_APPLY" val="0"/>
</p:tagLst>
</file>

<file path=ppt/tags/tag147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3315_2*l_h_f*1_3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PRESET_TEXT" val="单击此处添加内容，简明扼要地阐述观点。根据需要酌情增减文字&#10;"/>
  <p:tag name="KSO_WM_UNIT_TEXT_FILL_FORE_SCHEMECOLOR_INDEX" val="1"/>
  <p:tag name="KSO_WM_UNIT_TEXT_FILL_TYPE" val="1"/>
  <p:tag name="KSO_WM_UNIT_VALUE" val="32"/>
  <p:tag name="KSO_WM_UNIT_USESOURCEFORMAT_APPLY" val="0"/>
</p:tagLst>
</file>

<file path=ppt/tags/tag14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3315_2*l_h_a*1_3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PRESET_TEXT" val="此处添加项标题"/>
  <p:tag name="KSO_WM_UNIT_TEXT_FILL_FORE_SCHEMECOLOR_INDEX" val="1"/>
  <p:tag name="KSO_WM_UNIT_TEXT_FILL_TYPE" val="1"/>
  <p:tag name="KSO_WM_UNIT_VALUE" val="12"/>
  <p:tag name="KSO_WM_UNIT_USESOURCEFORMAT_APPLY" val="0"/>
</p:tagLst>
</file>

<file path=ppt/tags/tag149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3315_2*l_h_f*1_2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PRESET_TEXT" val="单击此处添加内容，简明扼要地阐述观点。根据需要酌情增减文字&#10;"/>
  <p:tag name="KSO_WM_UNIT_TEXT_FILL_FORE_SCHEMECOLOR_INDEX" val="1"/>
  <p:tag name="KSO_WM_UNIT_TEXT_FILL_TYPE" val="1"/>
  <p:tag name="KSO_WM_UNIT_VALUE" val="32"/>
  <p:tag name="KSO_WM_UNIT_USESOURCEFORMAT_APPLY" val="0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3315_2*l_h_a*1_2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PRESET_TEXT" val="此处添加项标题"/>
  <p:tag name="KSO_WM_UNIT_TEXT_FILL_FORE_SCHEMECOLOR_INDEX" val="1"/>
  <p:tag name="KSO_WM_UNIT_TEXT_FILL_TYPE" val="1"/>
  <p:tag name="KSO_WM_UNIT_VALUE" val="12"/>
  <p:tag name="KSO_WM_UNIT_USESOURCEFORMAT_APPLY" val="0"/>
</p:tagLst>
</file>

<file path=ppt/tags/tag151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3315_2*l_h_f*1_4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PRESET_TEXT" val="单击此处添加内容，简明扼要地阐述观点。根据需要酌情增减文字&#10;"/>
  <p:tag name="KSO_WM_UNIT_TEXT_FILL_FORE_SCHEMECOLOR_INDEX" val="1"/>
  <p:tag name="KSO_WM_UNIT_TEXT_FILL_TYPE" val="1"/>
  <p:tag name="KSO_WM_UNIT_VALUE" val="32"/>
  <p:tag name="KSO_WM_UNIT_USESOURCEFORMAT_APPLY" val="0"/>
</p:tagLst>
</file>

<file path=ppt/tags/tag15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diagram20233315_2*l_h_a*1_4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PRESET_TEXT" val="此处添加项标题"/>
  <p:tag name="KSO_WM_UNIT_TEXT_FILL_FORE_SCHEMECOLOR_INDEX" val="1"/>
  <p:tag name="KSO_WM_UNIT_TEXT_FILL_TYPE" val="1"/>
  <p:tag name="KSO_WM_UNIT_VALUE" val="12"/>
  <p:tag name="KSO_WM_UNIT_USESOURCEFORMAT_APPLY" val="0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2*l_h_d*1_1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UNIT_VALUE" val="450*450"/>
  <p:tag name="KSO_WM_UNIT_TYPE" val="l_h_d"/>
  <p:tag name="KSO_WM_UNIT_INDEX" val="1_1_1"/>
  <p:tag name="KSO_WM_DIAGRAM_VERSION" val="3"/>
  <p:tag name="KSO_WM_DIAGRAM_COLOR_TRICK" val="1"/>
  <p:tag name="KSO_WM_DIAGRAM_COLOR_TEXT_CAN_REMOVE" val="n"/>
  <p:tag name="KSO_WM_UNIT_LINE_FORE_SCHEMECOLOR_INDEX" val="13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ILL_TYPE" val="2"/>
  <p:tag name="KSO_WM_UNIT_USESOURCEFORMAT_APPLY" val="0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2*l_h_d*1_2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UNIT_VALUE" val="450*450"/>
  <p:tag name="KSO_WM_UNIT_TYPE" val="l_h_d"/>
  <p:tag name="KSO_WM_UNIT_INDEX" val="1_2_1"/>
  <p:tag name="KSO_WM_DIAGRAM_VERSION" val="3"/>
  <p:tag name="KSO_WM_DIAGRAM_COLOR_TRICK" val="1"/>
  <p:tag name="KSO_WM_DIAGRAM_COLOR_TEXT_CAN_REMOVE" val="n"/>
  <p:tag name="KSO_WM_UNIT_LINE_FORE_SCHEMECOLOR_INDEX" val="13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ILL_TYPE" val="2"/>
  <p:tag name="KSO_WM_UNIT_USESOURCEFORMAT_APPLY" val="0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2*l_h_d*1_3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UNIT_VALUE" val="450*450"/>
  <p:tag name="KSO_WM_UNIT_TYPE" val="l_h_d"/>
  <p:tag name="KSO_WM_UNIT_INDEX" val="1_3_1"/>
  <p:tag name="KSO_WM_DIAGRAM_VERSION" val="3"/>
  <p:tag name="KSO_WM_DIAGRAM_COLOR_TRICK" val="1"/>
  <p:tag name="KSO_WM_DIAGRAM_COLOR_TEXT_CAN_REMOVE" val="n"/>
  <p:tag name="KSO_WM_UNIT_LINE_FORE_SCHEMECOLOR_INDEX" val="13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ILL_TYPE" val="2"/>
  <p:tag name="KSO_WM_UNIT_USESOURCEFORMAT_APPLY" val="0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2*l_h_d*1_4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UNIT_VALUE" val="450*450"/>
  <p:tag name="KSO_WM_UNIT_TYPE" val="l_h_d"/>
  <p:tag name="KSO_WM_UNIT_INDEX" val="1_4_1"/>
  <p:tag name="KSO_WM_DIAGRAM_VERSION" val="3"/>
  <p:tag name="KSO_WM_DIAGRAM_COLOR_TRICK" val="1"/>
  <p:tag name="KSO_WM_DIAGRAM_COLOR_TEXT_CAN_REMOVE" val="n"/>
  <p:tag name="KSO_WM_UNIT_LINE_FORE_SCHEMECOLOR_INDEX" val="13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ILL_TYPE" val="2"/>
  <p:tag name="KSO_WM_UNIT_USESOURCEFORMAT_APPLY" val="0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2*l_h_i*1_1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UNIT_SUBTYPE" val="d"/>
  <p:tag name="KSO_WM_UNIT_TYPE" val="l_h_i"/>
  <p:tag name="KSO_WM_UNIT_INDEX" val="1_1_1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2*l_h_i*1_2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UNIT_SUBTYPE" val="d"/>
  <p:tag name="KSO_WM_UNIT_TYPE" val="l_h_i"/>
  <p:tag name="KSO_WM_UNIT_INDEX" val="1_2_1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2*l_h_i*1_3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UNIT_SUBTYPE" val="d"/>
  <p:tag name="KSO_WM_UNIT_TYPE" val="l_h_i"/>
  <p:tag name="KSO_WM_UNIT_INDEX" val="1_3_1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2*l_h_i*1_4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UNIT_SUBTYPE" val="d"/>
  <p:tag name="KSO_WM_UNIT_TYPE" val="l_h_i"/>
  <p:tag name="KSO_WM_UNIT_INDEX" val="1_4_1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161.xml><?xml version="1.0" encoding="utf-8"?>
<p:tagLst xmlns:p="http://schemas.openxmlformats.org/presentationml/2006/main">
  <p:tag name="KSO_WM_BEAUTIFY_FLAG" val="#wm#"/>
  <p:tag name="KSO_WM_TEMPLATE_CATEGORY" val="custom"/>
  <p:tag name="KSO_WM_TEMPLATE_INDEX" val="20231818"/>
  <p:tag name="KSO_WM_SLIDE_ID" val="diagram20233315_2"/>
  <p:tag name="KSO_WM_TEMPLATE_SUBCATEGORY" val="0"/>
  <p:tag name="KSO_WM_TEMPLATE_MASTER_TYPE" val="0"/>
  <p:tag name="KSO_WM_TEMPLATE_COLOR_TYPE" val="0"/>
  <p:tag name="KSO_WM_SLIDE_TYPE" val="text"/>
  <p:tag name="KSO_WM_SLIDE_SUBTYPE" val="diag"/>
  <p:tag name="KSO_WM_SLIDE_ITEM_CNT" val="4"/>
  <p:tag name="KSO_WM_SLIDE_INDEX" val="2"/>
  <p:tag name="KSO_WM_SLIDE_SIZE" val="850.394*297.555"/>
  <p:tag name="KSO_WM_SLIDE_POSITION" val="54.8032*139.28"/>
  <p:tag name="KSO_WM_DIAGRAM_GROUP_CODE" val="l1-1"/>
  <p:tag name="KSO_WM_SLIDE_DIAGTYPE" val="l"/>
  <p:tag name="KSO_WM_TAG_VERSION" val="3.0"/>
  <p:tag name="KSO_WM_SLIDE_LAYOUT" val="a_l"/>
  <p:tag name="KSO_WM_SLIDE_LAYOUT_CNT" val="1_1"/>
</p:tagLst>
</file>

<file path=ppt/tags/tag162.xml><?xml version="1.0" encoding="utf-8"?>
<p:tagLst xmlns:p="http://schemas.openxmlformats.org/presentationml/2006/main">
  <p:tag name="KSO_WM_UNIT_VALUE" val="1903*1761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2469_1*d*1"/>
  <p:tag name="KSO_WM_TEMPLATE_CATEGORY" val="custom"/>
  <p:tag name="KSO_WM_TEMPLATE_INDEX" val="20232469"/>
  <p:tag name="KSO_WM_UNIT_LAYERLEVEL" val="1"/>
  <p:tag name="KSO_WM_TAG_VERSION" val="3.0"/>
  <p:tag name="KSO_WM_BEAUTIFY_FLAG" val="#wm#"/>
  <p:tag name="KSO_WM_DIAGRAM_GROUP_CODE" val="l1-1"/>
  <p:tag name="KSO_WM_UNIT_LINE_FORE_SCHEMECOLOR_INDEX" val="13"/>
  <p:tag name="KSO_WM_UNIT_LINE_FILL_TYPE" val="2"/>
  <p:tag name="KSO_WM_UNIT_USESOURCEFORMAT_APPLY" val="0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2469_1*i*1"/>
  <p:tag name="KSO_WM_TEMPLATE_CATEGORY" val="custom"/>
  <p:tag name="KSO_WM_TEMPLATE_INDEX" val="20232469"/>
  <p:tag name="KSO_WM_UNIT_LAYERLEVEL" val="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FILL_FORE_SCHEMECOLOR_INDEX" val="2"/>
  <p:tag name="KSO_WM_UNIT_FILL_TYPE" val="1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16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2469"/>
  <p:tag name="KSO_WM_UNIT_ID" val="custom20232469_1*a*1"/>
  <p:tag name="KSO_WM_UNIT_PRESET_TEXT" val="单击此处添加标题"/>
  <p:tag name="KSO_WM_UNIT_TEXT_FILL_FORE_SCHEMECOLOR_INDEX" val="8"/>
  <p:tag name="KSO_WM_UNIT_TEXT_FILL_TYPE" val="1"/>
  <p:tag name="KSO_WM_UNIT_USESOURCEFORMAT_APPLY" val="0"/>
</p:tagLst>
</file>

<file path=ppt/tags/tag16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879_3*l_h_f*1_1_1"/>
  <p:tag name="KSO_WM_TEMPLATE_CATEGORY" val="diagram"/>
  <p:tag name="KSO_WM_TEMPLATE_INDEX" val="20231879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252.5,&quot;width&quot;:370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输入项正文，文字是思想的提炼，单击输入项正文。"/>
  <p:tag name="KSO_WM_UNIT_USESOURCEFORMAT_APPLY" val="0"/>
</p:tagLst>
</file>

<file path=ppt/tags/tag16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879_3*l_h_a*1_1_1"/>
  <p:tag name="KSO_WM_TEMPLATE_CATEGORY" val="diagram"/>
  <p:tag name="KSO_WM_TEMPLATE_INDEX" val="20231879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252.5,&quot;width&quot;:370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添加项标题"/>
  <p:tag name="KSO_WM_UNIT_USESOURCEFORMAT_APPLY" val="0"/>
</p:tagLst>
</file>

<file path=ppt/tags/tag16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1879_3*l_h_f*1_4_1"/>
  <p:tag name="KSO_WM_TEMPLATE_CATEGORY" val="diagram"/>
  <p:tag name="KSO_WM_TEMPLATE_INDEX" val="20231879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252.5,&quot;width&quot;:370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输入项正文，文字是思想的提炼，单击输入项正文。"/>
  <p:tag name="KSO_WM_UNIT_USESOURCEFORMAT_APPLY" val="0"/>
</p:tagLst>
</file>

<file path=ppt/tags/tag16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4_1"/>
  <p:tag name="KSO_WM_UNIT_ID" val="diagram20231879_3*l_h_a*1_4_1"/>
  <p:tag name="KSO_WM_TEMPLATE_CATEGORY" val="diagram"/>
  <p:tag name="KSO_WM_TEMPLATE_INDEX" val="20231879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252.5,&quot;width&quot;:370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添加项标题"/>
  <p:tag name="KSO_WM_UNIT_USESOURCEFORMAT_APPLY" val="0"/>
</p:tagLst>
</file>

<file path=ppt/tags/tag16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879_3*l_h_f*1_2_1"/>
  <p:tag name="KSO_WM_TEMPLATE_CATEGORY" val="diagram"/>
  <p:tag name="KSO_WM_TEMPLATE_INDEX" val="20231879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252.5,&quot;width&quot;:370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输入项正文，文字是思想的提炼，单击输入项正文。"/>
  <p:tag name="KSO_WM_UNIT_USESOURCEFORMAT_APPLY" val="0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1879_3*l_h_a*1_2_1"/>
  <p:tag name="KSO_WM_TEMPLATE_CATEGORY" val="diagram"/>
  <p:tag name="KSO_WM_TEMPLATE_INDEX" val="20231879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252.5,&quot;width&quot;:370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添加项标题"/>
  <p:tag name="KSO_WM_UNIT_USESOURCEFORMAT_APPLY" val="0"/>
</p:tagLst>
</file>

<file path=ppt/tags/tag17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1879_3*l_h_f*1_3_1"/>
  <p:tag name="KSO_WM_TEMPLATE_CATEGORY" val="diagram"/>
  <p:tag name="KSO_WM_TEMPLATE_INDEX" val="20231879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252.5,&quot;width&quot;:370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输入项正文，文字是思想的提炼，单击输入项正文。"/>
  <p:tag name="KSO_WM_UNIT_USESOURCEFORMAT_APPLY" val="0"/>
</p:tagLst>
</file>

<file path=ppt/tags/tag17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1879_3*l_h_a*1_3_1"/>
  <p:tag name="KSO_WM_TEMPLATE_CATEGORY" val="diagram"/>
  <p:tag name="KSO_WM_TEMPLATE_INDEX" val="20231879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252.5,&quot;width&quot;:370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添加项标题"/>
  <p:tag name="KSO_WM_UNIT_USESOURCEFORMAT_APPLY" val="0"/>
</p:tagLst>
</file>

<file path=ppt/tags/tag173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370.05*194.782"/>
  <p:tag name="KSO_WM_SLIDE_POSITION" val="125.634*240.075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1818"/>
  <p:tag name="KSO_WM_TEMPLATE_SUBCATEGORY" val="0"/>
  <p:tag name="KSO_WM_SLIDE_INDEX" val="1"/>
  <p:tag name="KSO_WM_TAG_VERSION" val="3.0"/>
  <p:tag name="KSO_WM_SLIDE_ID" val="custom20232469_1"/>
  <p:tag name="KSO_WM_SLIDE_ITEM_CNT" val="2"/>
</p:tagLst>
</file>

<file path=ppt/tags/tag17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VALUE" val="26"/>
  <p:tag name="KSO_WM_TEMPLATE_INDEX" val="20232463"/>
  <p:tag name="KSO_WM_UNIT_ID" val="custom20232463_1*a*1"/>
  <p:tag name="KSO_WM_UNIT_PRESET_TEXT" val="单击此处添加标题"/>
  <p:tag name="KSO_WM_UNIT_TEXT_FILL_FORE_SCHEMECOLOR_INDEX" val="8"/>
  <p:tag name="KSO_WM_UNIT_TEXT_FILL_TYPE" val="1"/>
  <p:tag name="KSO_WM_UNIT_USESOURCEFORMAT_APPLY" val="0"/>
</p:tagLst>
</file>

<file path=ppt/tags/tag175.xml><?xml version="1.0" encoding="utf-8"?>
<p:tagLst xmlns:p="http://schemas.openxmlformats.org/presentationml/2006/main">
  <p:tag name="KSO_WM_UNIT_VALUE" val="1904*1453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2463_1*d*1"/>
  <p:tag name="KSO_WM_TEMPLATE_CATEGORY" val="custom"/>
  <p:tag name="KSO_WM_TEMPLATE_INDEX" val="20232463"/>
  <p:tag name="KSO_WM_UNIT_LAYERLEVEL" val="1"/>
  <p:tag name="KSO_WM_TAG_VERSION" val="3.0"/>
  <p:tag name="KSO_WM_BEAUTIFY_FLAG" val="#wm#"/>
  <p:tag name="KSO_WM_DIAGRAM_GROUP_CODE" val="l1-1"/>
  <p:tag name="KSO_WM_UNIT_LINE_FORE_SCHEMECOLOR_INDEX" val="13"/>
  <p:tag name="KSO_WM_UNIT_LINE_FILL_TYPE" val="2"/>
  <p:tag name="KSO_WM_UNIT_USESOURCEFORMAT_APPLY" val="0"/>
</p:tagLst>
</file>

<file path=ppt/tags/tag17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2464_4*l_h_f*1_1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您的项正文，文字是您思想的提炼，请意简言赅地描述您的观点。"/>
  <p:tag name="KSO_WM_UNIT_TEXT_FILL_FORE_SCHEMECOLOR_INDEX" val="1"/>
  <p:tag name="KSO_WM_UNIT_TEXT_FILL_TYPE" val="1"/>
  <p:tag name="KSO_WM_UNIT_USESOURCEFORMAT_APPLY" val="0"/>
</p:tagLst>
</file>

<file path=ppt/tags/tag17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2464_4*l_h_a*1_1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项标题"/>
  <p:tag name="KSO_WM_UNIT_TEXT_FILL_FORE_SCHEMECOLOR_INDEX" val="1"/>
  <p:tag name="KSO_WM_UNIT_TEXT_FILL_TYPE" val="1"/>
  <p:tag name="KSO_WM_UNIT_USESOURCEFORMAT_APPLY" val="0"/>
</p:tagLst>
</file>

<file path=ppt/tags/tag178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2464_4*l_h_i*1_1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7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1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SHADOW_SCHEMECOLOR_INDEX" val="5"/>
  <p:tag name="KSO_WM_UNIT_USESOURCEFORMAT_APPLY" val="0"/>
</p:tagLst>
</file>

<file path=ppt/tags/tag17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2464_4*l_h_f*1_2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您的项正文，文字是您思想的提炼，请意简言赅地描述您的观点。"/>
  <p:tag name="KSO_WM_UNIT_TEXT_FILL_FORE_SCHEMECOLOR_INDEX" val="1"/>
  <p:tag name="KSO_WM_UNIT_TEXT_FILL_TYPE" val="1"/>
  <p:tag name="KSO_WM_UNIT_USESOURCEFORMAT_APPLY" val="0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2464_4*l_h_a*1_2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项标题"/>
  <p:tag name="KSO_WM_UNIT_TEXT_FILL_FORE_SCHEMECOLOR_INDEX" val="1"/>
  <p:tag name="KSO_WM_UNIT_TEXT_FILL_TYPE" val="1"/>
  <p:tag name="KSO_WM_UNIT_USESOURCEFORMAT_APPLY" val="0"/>
</p:tagLst>
</file>

<file path=ppt/tags/tag181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2464_4*l_h_i*1_2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7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2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SHADOW_SCHEMECOLOR_INDEX" val="5"/>
  <p:tag name="KSO_WM_UNIT_USESOURCEFORMAT_APPLY" val="0"/>
</p:tagLst>
</file>

<file path=ppt/tags/tag18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2464_4*l_h_f*1_3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您的项正文，文字是您思想的提炼，请意简言赅地描述您的观点。"/>
  <p:tag name="KSO_WM_UNIT_TEXT_FILL_FORE_SCHEMECOLOR_INDEX" val="1"/>
  <p:tag name="KSO_WM_UNIT_TEXT_FILL_TYPE" val="1"/>
  <p:tag name="KSO_WM_UNIT_USESOURCEFORMAT_APPLY" val="0"/>
</p:tagLst>
</file>

<file path=ppt/tags/tag18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2464_4*l_h_a*1_3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项标题"/>
  <p:tag name="KSO_WM_UNIT_TEXT_FILL_FORE_SCHEMECOLOR_INDEX" val="1"/>
  <p:tag name="KSO_WM_UNIT_TEXT_FILL_TYPE" val="1"/>
  <p:tag name="KSO_WM_UNIT_USESOURCEFORMAT_APPLY" val="0"/>
</p:tagLst>
</file>

<file path=ppt/tags/tag18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2464_4*l_h_i*1_3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7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3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SHADOW_SCHEMECOLOR_INDEX" val="5"/>
  <p:tag name="KSO_WM_UNIT_USESOURCEFORMAT_APPLY" val="0"/>
</p:tagLst>
</file>

<file path=ppt/tags/tag18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diagram20232464_4*l_h_i*1_4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7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4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SHADOW_SCHEMECOLOR_INDEX" val="5"/>
  <p:tag name="KSO_WM_UNIT_USESOURCEFORMAT_APPLY" val="0"/>
</p:tagLst>
</file>

<file path=ppt/tags/tag18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2464_4*l_h_f*1_4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您的项正文，文字是您思想的提炼，请意简言赅地描述您的观点。"/>
  <p:tag name="KSO_WM_UNIT_TEXT_FILL_FORE_SCHEMECOLOR_INDEX" val="1"/>
  <p:tag name="KSO_WM_UNIT_TEXT_FILL_TYPE" val="1"/>
  <p:tag name="KSO_WM_UNIT_USESOURCEFORMAT_APPLY" val="0"/>
</p:tagLst>
</file>

<file path=ppt/tags/tag18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diagram20232464_4*l_h_a*1_4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项标题"/>
  <p:tag name="KSO_WM_UNIT_TEXT_FILL_FORE_SCHEMECOLOR_INDEX" val="1"/>
  <p:tag name="KSO_WM_UNIT_TEXT_FILL_TYPE" val="1"/>
  <p:tag name="KSO_WM_UNIT_USESOURCEFORMAT_APPLY" val="0"/>
</p:tagLst>
</file>

<file path=ppt/tags/tag188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5_1"/>
  <p:tag name="KSO_WM_UNIT_ID" val="diagram20232464_4*l_h_f*1_5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56"/>
  <p:tag name="KSO_WM_UNIT_PRESET_TEXT" val="单击此处输入您的项正文，文字是您思想的提炼，请意简言赅地描述您的观点。"/>
  <p:tag name="KSO_WM_UNIT_TEXT_FILL_FORE_SCHEMECOLOR_INDEX" val="1"/>
  <p:tag name="KSO_WM_UNIT_TEXT_FILL_TYPE" val="1"/>
  <p:tag name="KSO_WM_UNIT_USESOURCEFORMAT_APPLY" val="0"/>
</p:tagLst>
</file>

<file path=ppt/tags/tag18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5_1"/>
  <p:tag name="KSO_WM_UNIT_ID" val="diagram20232464_4*l_h_a*1_5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项标题"/>
  <p:tag name="KSO_WM_UNIT_TEXT_FILL_FORE_SCHEMECOLOR_INDEX" val="1"/>
  <p:tag name="KSO_WM_UNIT_TEXT_FILL_TYPE" val="1"/>
  <p:tag name="KSO_WM_UNIT_USESOURCEFORMAT_APPLY" val="0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5_1"/>
  <p:tag name="KSO_WM_UNIT_ID" val="diagram20232464_4*l_h_i*1_5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7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5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SHADOW_SCHEMECOLOR_INDEX" val="5"/>
  <p:tag name="KSO_WM_UNIT_USESOURCEFORMAT_APPLY" val="0"/>
</p:tagLst>
</file>

<file path=ppt/tags/tag191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413.95*360.315"/>
  <p:tag name="KSO_WM_SLIDE_POSITION" val="56.7199*138.975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1818"/>
  <p:tag name="KSO_WM_TEMPLATE_SUBCATEGORY" val="0"/>
  <p:tag name="KSO_WM_SLIDE_INDEX" val="1"/>
  <p:tag name="KSO_WM_TAG_VERSION" val="3.0"/>
  <p:tag name="KSO_WM_SLIDE_ID" val="custom20232463_1"/>
  <p:tag name="KSO_WM_SLIDE_ITEM_CNT" val="3"/>
</p:tagLst>
</file>

<file path=ppt/tags/tag19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905_1*a*1"/>
  <p:tag name="KSO_WM_TEMPLATE_CATEGORY" val="custom"/>
  <p:tag name="KSO_WM_TEMPLATE_INDEX" val="20231905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FILL_FORE_SCHEMECOLOR_INDEX" val="8"/>
  <p:tag name="KSO_WM_UNIT_TEXT_FILL_TYPE" val="1"/>
  <p:tag name="KSO_WM_UNIT_USESOURCEFORMAT_APPLY" val="0"/>
</p:tagLst>
</file>

<file path=ppt/tags/tag19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3*l_h_i*1_4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1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solid&quot;:{&quot;brightness&quot;:0.6000000238418579,&quot;colorType&quot;:1,&quot;foreColorIndex&quot;:13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5,&quot;colorType&quot;:1,&quot;foreColorIndex&quot;:13,&quot;transparency&quot;:0.899999976158142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13"/>
  <p:tag name="KSO_WM_UNIT_FILL_FORE_SCHEMECOLOR_INDEX_BRIGHTNESS" val="0.6"/>
  <p:tag name="KSO_WM_UNIT_USESOURCEFORMAT_APPLY" val="0"/>
</p:tagLst>
</file>

<file path=ppt/tags/tag19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1714_3*l_h_f*1_4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UNIT_TEXT_FILL_FORE_SCHEMECOLOR_INDEX_BRIGHTNESS" val="0.35"/>
  <p:tag name="KSO_WM_DIAGRAM_GROUP_CODE" val="l1-1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单击此处输入你的项正文，文字是您思想的提炼，请尽量言简意赅的阐述观点。"/>
  <p:tag name="KSO_WM_UNIT_USESOURCEFORMAT_APPLY" val="0"/>
</p:tagLst>
</file>

<file path=ppt/tags/tag19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4_1"/>
  <p:tag name="KSO_WM_UNIT_ID" val="diagram20231714_3*l_h_a*1_4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UNIT_TEXT_FILL_FORE_SCHEMECOLOR_INDEX_BRIGHTNESS" val="0.25"/>
  <p:tag name="KSO_WM_DIAGRAM_GROUP_CODE" val="l1-1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添加标题"/>
  <p:tag name="KSO_WM_UNIT_USESOURCEFORMAT_APPLY" val="0"/>
</p:tagLst>
</file>

<file path=ppt/tags/tag19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714_3*l_h_d*1_4_1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d"/>
  <p:tag name="KSO_WM_UNIT_INDEX" val="1_4_1"/>
  <p:tag name="KSO_WM_UNIT_VALUE" val="303*303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UNIT_LINE_FORE_SCHEMECOLOR_INDEX" val="13"/>
  <p:tag name="KSO_WM_UNIT_LINE_FILL_TYPE" val="2"/>
  <p:tag name="KSO_WM_UNIT_USESOURCEFORMAT_APPLY" val="0"/>
</p:tagLst>
</file>

<file path=ppt/tags/tag19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3*l_h_i*1_3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1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solid&quot;:{&quot;brightness&quot;:0.6000000238418579,&quot;colorType&quot;:1,&quot;foreColorIndex&quot;:13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5,&quot;colorType&quot;:1,&quot;foreColorIndex&quot;:13,&quot;transparency&quot;:0.899999976158142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13"/>
  <p:tag name="KSO_WM_UNIT_FILL_FORE_SCHEMECOLOR_INDEX_BRIGHTNESS" val="0.6"/>
  <p:tag name="KSO_WM_UNIT_USESOURCEFORMAT_APPLY" val="0"/>
</p:tagLst>
</file>

<file path=ppt/tags/tag19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1714_3*l_h_f*1_3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UNIT_TEXT_FILL_FORE_SCHEMECOLOR_INDEX_BRIGHTNESS" val="0.35"/>
  <p:tag name="KSO_WM_DIAGRAM_GROUP_CODE" val="l1-1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单击此处输入你的项正文，文字是您思想的提炼，请尽量言简意赅的阐述观点。"/>
  <p:tag name="KSO_WM_UNIT_USESOURCEFORMAT_APPLY" val="0"/>
</p:tagLst>
</file>

<file path=ppt/tags/tag19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1714_3*l_h_a*1_3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UNIT_TEXT_FILL_FORE_SCHEMECOLOR_INDEX_BRIGHTNESS" val="0.25"/>
  <p:tag name="KSO_WM_DIAGRAM_GROUP_CODE" val="l1-1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添加标题"/>
  <p:tag name="KSO_WM_UNIT_USESOURCEFORMAT_APPLY" val="0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3*l_h_i*1_1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solid&quot;:{&quot;brightness&quot;:0.6000000238418579,&quot;colorType&quot;:1,&quot;foreColorIndex&quot;:13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5,&quot;colorType&quot;:1,&quot;foreColorIndex&quot;:13,&quot;transparency&quot;:0.899999976158142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13"/>
  <p:tag name="KSO_WM_UNIT_FILL_FORE_SCHEMECOLOR_INDEX_BRIGHTNESS" val="0.6"/>
  <p:tag name="KSO_WM_UNIT_USESOURCEFORMAT_APPLY" val="0"/>
</p:tagLst>
</file>

<file path=ppt/tags/tag20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714_3*l_h_f*1_1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UNIT_TEXT_FILL_FORE_SCHEMECOLOR_INDEX_BRIGHTNESS" val="0.35"/>
  <p:tag name="KSO_WM_DIAGRAM_GROUP_CODE" val="l1-1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单击此处输入你的项正文，文字是您思想的提炼，请尽量言简意赅的阐述观点。"/>
  <p:tag name="KSO_WM_UNIT_USESOURCEFORMAT_APPLY" val="0"/>
</p:tagLst>
</file>

<file path=ppt/tags/tag20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714_3*l_h_a*1_1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UNIT_TEXT_FILL_FORE_SCHEMECOLOR_INDEX_BRIGHTNESS" val="0.25"/>
  <p:tag name="KSO_WM_DIAGRAM_GROUP_CODE" val="l1-1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添加标题"/>
  <p:tag name="KSO_WM_UNIT_USESOURCEFORMAT_APPLY" val="0"/>
</p:tagLst>
</file>

<file path=ppt/tags/tag20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714_3*l_h_d*1_1_1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d"/>
  <p:tag name="KSO_WM_UNIT_INDEX" val="1_1_1"/>
  <p:tag name="KSO_WM_UNIT_VALUE" val="303*303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UNIT_LINE_FORE_SCHEMECOLOR_INDEX" val="13"/>
  <p:tag name="KSO_WM_UNIT_LINE_FILL_TYPE" val="2"/>
  <p:tag name="KSO_WM_UNIT_USESOURCEFORMAT_APPLY" val="0"/>
</p:tagLst>
</file>

<file path=ppt/tags/tag20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3*l_h_i*1_2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solid&quot;:{&quot;brightness&quot;:0.6000000238418579,&quot;colorType&quot;:1,&quot;foreColorIndex&quot;:13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5,&quot;colorType&quot;:1,&quot;foreColorIndex&quot;:13,&quot;transparency&quot;:0.899999976158142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13"/>
  <p:tag name="KSO_WM_UNIT_FILL_FORE_SCHEMECOLOR_INDEX_BRIGHTNESS" val="0.6"/>
  <p:tag name="KSO_WM_UNIT_USESOURCEFORMAT_APPLY" val="0"/>
</p:tagLst>
</file>

<file path=ppt/tags/tag20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714_3*l_h_f*1_2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UNIT_TEXT_FILL_FORE_SCHEMECOLOR_INDEX_BRIGHTNESS" val="0.35"/>
  <p:tag name="KSO_WM_DIAGRAM_GROUP_CODE" val="l1-1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单击此处输入你的项正文，文字是您思想的提炼，请尽量言简意赅的阐述观点。"/>
  <p:tag name="KSO_WM_UNIT_USESOURCEFORMAT_APPLY" val="0"/>
</p:tagLst>
</file>

<file path=ppt/tags/tag20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1714_3*l_h_a*1_2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UNIT_TEXT_FILL_FORE_SCHEMECOLOR_INDEX_BRIGHTNESS" val="0.25"/>
  <p:tag name="KSO_WM_DIAGRAM_GROUP_CODE" val="l1-1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添加标题"/>
  <p:tag name="KSO_WM_UNIT_USESOURCEFORMAT_APPLY" val="0"/>
</p:tagLst>
</file>

<file path=ppt/tags/tag20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714_3*l_h_d*1_2_1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d"/>
  <p:tag name="KSO_WM_UNIT_INDEX" val="1_2_1"/>
  <p:tag name="KSO_WM_UNIT_VALUE" val="303*303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UNIT_LINE_FORE_SCHEMECOLOR_INDEX" val="13"/>
  <p:tag name="KSO_WM_UNIT_LINE_FILL_TYPE" val="2"/>
  <p:tag name="KSO_WM_UNIT_USESOURCEFORMAT_APPLY" val="0"/>
</p:tagLst>
</file>

<file path=ppt/tags/tag20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714_3*l_h_d*1_3_1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d"/>
  <p:tag name="KSO_WM_UNIT_INDEX" val="1_3_1"/>
  <p:tag name="KSO_WM_UNIT_VALUE" val="303*303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UNIT_LINE_FORE_SCHEMECOLOR_INDEX" val="13"/>
  <p:tag name="KSO_WM_UNIT_LINE_FILL_TYPE" val="2"/>
  <p:tag name="KSO_WM_UNIT_USESOURCEFORMAT_APPLY" val="0"/>
</p:tagLst>
</file>

<file path=ppt/tags/tag209.xml><?xml version="1.0" encoding="utf-8"?>
<p:tagLst xmlns:p="http://schemas.openxmlformats.org/presentationml/2006/main">
  <p:tag name="KSO_WM_BEAUTIFY_FLAG" val="#wm#"/>
  <p:tag name="KSO_WM_UNIT_LINE_FORE_SCHEMECOLOR_INDEX_BRIGHTNESS" val="0"/>
  <p:tag name="KSO_WM_UNIT_LINE_FILL_TYPE" val="2"/>
  <p:tag name="KSO_WM_UNIT_SHADOW_SCHEMECOLOR_INDEX_BRIGHTNESS" val="0.4"/>
  <p:tag name="KSO_WM_UNIT_SHADOW_SCHEMECOLOR_INDEX" val="5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3*l_h_i*1_1_3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i"/>
  <p:tag name="KSO_WM_UNIT_INDEX" val="1_1_3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,&quot;colorType&quot;:1,&quot;foreColorIndex&quot;:2,&quot;transparency&quot;:0},&quot;type&quot;:1},&quot;shadow&quot;:{&quot;brightness&quot;:0.4000000059604645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UNIT_LINE_FORE_SCHEMECOLOR_INDEX" val="2"/>
  <p:tag name="KSO_WM_UNIT_USESOURCEFORMAT_APPLY" val="0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#wm#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3*l_h_i*1_1_2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i"/>
  <p:tag name="KSO_WM_UNIT_INDEX" val="1_1_2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2"/>
  <p:tag name="KSO_WM_UNIT_FILL_FORE_SCHEMECOLOR_INDEX_BRIGHTNESS" val="0"/>
  <p:tag name="KSO_WM_UNIT_USESOURCEFORMAT_APPLY" val="0"/>
</p:tagLst>
</file>

<file path=ppt/tags/tag211.xml><?xml version="1.0" encoding="utf-8"?>
<p:tagLst xmlns:p="http://schemas.openxmlformats.org/presentationml/2006/main">
  <p:tag name="KSO_WM_BEAUTIFY_FLAG" val="#wm#"/>
  <p:tag name="KSO_WM_UNIT_LINE_FORE_SCHEMECOLOR_INDEX_BRIGHTNESS" val="0"/>
  <p:tag name="KSO_WM_UNIT_LINE_FILL_TYPE" val="2"/>
  <p:tag name="KSO_WM_UNIT_SHADOW_SCHEMECOLOR_INDEX_BRIGHTNESS" val="0.4"/>
  <p:tag name="KSO_WM_UNIT_SHADOW_SCHEMECOLOR_INDEX" val="5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3*l_h_i*1_2_3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i"/>
  <p:tag name="KSO_WM_UNIT_INDEX" val="1_2_3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,&quot;colorType&quot;:1,&quot;foreColorIndex&quot;:2,&quot;transparency&quot;:0},&quot;type&quot;:1},&quot;shadow&quot;:{&quot;brightness&quot;:0.4000000059604645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UNIT_LINE_FORE_SCHEMECOLOR_INDEX" val="2"/>
  <p:tag name="KSO_WM_UNIT_USESOURCEFORMAT_APPLY" val="0"/>
</p:tagLst>
</file>

<file path=ppt/tags/tag212.xml><?xml version="1.0" encoding="utf-8"?>
<p:tagLst xmlns:p="http://schemas.openxmlformats.org/presentationml/2006/main">
  <p:tag name="KSO_WM_BEAUTIFY_FLAG" val="#wm#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3*l_h_i*1_2_2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i"/>
  <p:tag name="KSO_WM_UNIT_INDEX" val="1_2_2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2"/>
  <p:tag name="KSO_WM_UNIT_FILL_FORE_SCHEMECOLOR_INDEX_BRIGHTNESS" val="0"/>
  <p:tag name="KSO_WM_UNIT_USESOURCEFORMAT_APPLY" val="0"/>
</p:tagLst>
</file>

<file path=ppt/tags/tag213.xml><?xml version="1.0" encoding="utf-8"?>
<p:tagLst xmlns:p="http://schemas.openxmlformats.org/presentationml/2006/main">
  <p:tag name="KSO_WM_BEAUTIFY_FLAG" val="#wm#"/>
  <p:tag name="KSO_WM_UNIT_LINE_FORE_SCHEMECOLOR_INDEX_BRIGHTNESS" val="0"/>
  <p:tag name="KSO_WM_UNIT_LINE_FILL_TYPE" val="2"/>
  <p:tag name="KSO_WM_UNIT_SHADOW_SCHEMECOLOR_INDEX_BRIGHTNESS" val="0.4"/>
  <p:tag name="KSO_WM_UNIT_SHADOW_SCHEMECOLOR_INDEX" val="5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3*l_h_i*1_3_3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i"/>
  <p:tag name="KSO_WM_UNIT_INDEX" val="1_3_3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,&quot;colorType&quot;:1,&quot;foreColorIndex&quot;:2,&quot;transparency&quot;:0},&quot;type&quot;:1},&quot;shadow&quot;:{&quot;brightness&quot;:0.4000000059604645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UNIT_LINE_FORE_SCHEMECOLOR_INDEX" val="2"/>
  <p:tag name="KSO_WM_UNIT_USESOURCEFORMAT_APPLY" val="0"/>
</p:tagLst>
</file>

<file path=ppt/tags/tag214.xml><?xml version="1.0" encoding="utf-8"?>
<p:tagLst xmlns:p="http://schemas.openxmlformats.org/presentationml/2006/main">
  <p:tag name="KSO_WM_BEAUTIFY_FLAG" val="#wm#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3*l_h_i*1_3_2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i"/>
  <p:tag name="KSO_WM_UNIT_INDEX" val="1_3_2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2"/>
  <p:tag name="KSO_WM_UNIT_FILL_FORE_SCHEMECOLOR_INDEX_BRIGHTNESS" val="0"/>
  <p:tag name="KSO_WM_UNIT_USESOURCEFORMAT_APPLY" val="0"/>
</p:tagLst>
</file>

<file path=ppt/tags/tag215.xml><?xml version="1.0" encoding="utf-8"?>
<p:tagLst xmlns:p="http://schemas.openxmlformats.org/presentationml/2006/main">
  <p:tag name="KSO_WM_BEAUTIFY_FLAG" val="#wm#"/>
  <p:tag name="KSO_WM_UNIT_LINE_FORE_SCHEMECOLOR_INDEX_BRIGHTNESS" val="0"/>
  <p:tag name="KSO_WM_UNIT_LINE_FILL_TYPE" val="2"/>
  <p:tag name="KSO_WM_UNIT_SHADOW_SCHEMECOLOR_INDEX_BRIGHTNESS" val="0.4"/>
  <p:tag name="KSO_WM_UNIT_SHADOW_SCHEMECOLOR_INDEX" val="5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3*l_h_i*1_4_3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i"/>
  <p:tag name="KSO_WM_UNIT_INDEX" val="1_4_3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,&quot;colorType&quot;:1,&quot;foreColorIndex&quot;:2,&quot;transparency&quot;:0},&quot;type&quot;:1},&quot;shadow&quot;:{&quot;brightness&quot;:0.4000000059604645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UNIT_LINE_FORE_SCHEMECOLOR_INDEX" val="2"/>
  <p:tag name="KSO_WM_UNIT_USESOURCEFORMAT_APPLY" val="0"/>
</p:tagLst>
</file>

<file path=ppt/tags/tag216.xml><?xml version="1.0" encoding="utf-8"?>
<p:tagLst xmlns:p="http://schemas.openxmlformats.org/presentationml/2006/main">
  <p:tag name="KSO_WM_BEAUTIFY_FLAG" val="#wm#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3*l_h_i*1_4_2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i"/>
  <p:tag name="KSO_WM_UNIT_INDEX" val="1_4_2"/>
  <p:tag name="KSO_WM_DIAGRAM_MAX_ITEMCNT" val="6"/>
  <p:tag name="KSO_WM_DIAGRAM_MIN_ITEMCNT" val="2"/>
  <p:tag name="KSO_WM_DIAGRAM_VIRTUALLY_FRAME" val="{&quot;height&quot;:387.8111877441406,&quot;width&quot;:840.434020996093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2"/>
  <p:tag name="KSO_WM_UNIT_FILL_FORE_SCHEMECOLOR_INDEX_BRIGHTNESS" val="0"/>
  <p:tag name="KSO_WM_UNIT_USESOURCEFORMAT_APPLY" val="0"/>
</p:tagLst>
</file>

<file path=ppt/tags/tag217.xml><?xml version="1.0" encoding="utf-8"?>
<p:tagLst xmlns:p="http://schemas.openxmlformats.org/presentationml/2006/main">
  <p:tag name="KSO_WM_SLIDE_ID" val="custom2023190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1818"/>
  <p:tag name="KSO_WM_SLIDE_TYPE" val="text"/>
  <p:tag name="KSO_WM_SLIDE_SUBTYPE" val="diag"/>
  <p:tag name="KSO_WM_SLIDE_SIZE" val="839.328*357.763"/>
  <p:tag name="KSO_WM_SLIDE_POSITION" val="60.3362*109.909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18.xml><?xml version="1.0" encoding="utf-8"?>
<p:tagLst xmlns:p="http://schemas.openxmlformats.org/presentationml/2006/main">
  <p:tag name="KSO_WM_UNIT_VALUE" val="952*3384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2484_1*d*1"/>
  <p:tag name="KSO_WM_TEMPLATE_CATEGORY" val="custom"/>
  <p:tag name="KSO_WM_TEMPLATE_INDEX" val="20232484"/>
  <p:tag name="KSO_WM_UNIT_LAYERLEVEL" val="1"/>
  <p:tag name="KSO_WM_TAG_VERSION" val="3.0"/>
  <p:tag name="KSO_WM_BEAUTIFY_FLAG" val="#wm#"/>
  <p:tag name="KSO_WM_DIAGRAM_GROUP_CODE" val="l1-1"/>
  <p:tag name="KSO_WM_UNIT_LINE_FORE_SCHEMECOLOR_INDEX" val="1"/>
  <p:tag name="KSO_WM_UNIT_LINE_FILL_TYPE" val="2"/>
  <p:tag name="KSO_WM_UNIT_USESOURCEFORMAT_APPLY" val="0"/>
</p:tagLst>
</file>

<file path=ppt/tags/tag21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2484_1*i*1"/>
  <p:tag name="KSO_WM_TEMPLATE_CATEGORY" val="custom"/>
  <p:tag name="KSO_WM_TEMPLATE_INDEX" val="20232484"/>
  <p:tag name="KSO_WM_UNIT_LAYERLEVEL" val="1"/>
  <p:tag name="KSO_WM_TAG_VERSION" val="3.0"/>
  <p:tag name="KSO_WM_UNIT_FILL_FORE_SCHEMECOLOR_INDEX" val="2"/>
  <p:tag name="KSO_WM_UNIT_FILL_TYPE" val="1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2484_1*a*1"/>
  <p:tag name="KSO_WM_TEMPLATE_CATEGORY" val="custom"/>
  <p:tag name="KSO_WM_TEMPLATE_INDEX" val="20232484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DIAGRAM_GROUP_CODE" val="l1-1"/>
  <p:tag name="KSO_WM_UNIT_USESOURCEFORMAT_APPLY" val="0"/>
  <p:tag name="KSO_WM_UNIT_PRESET_TEXT" val="单击此处添加标题"/>
</p:tagLst>
</file>

<file path=ppt/tags/tag221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3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2476_3*l_h_f*1_1_1"/>
  <p:tag name="KSO_WM_TEMPLATE_CATEGORY" val="diagram"/>
  <p:tag name="KSO_WM_TEMPLATE_INDEX" val="20232476"/>
  <p:tag name="KSO_WM_UNIT_LAYERLEVEL" val="1_1_1"/>
  <p:tag name="KSO_WM_TAG_VERSION" val="3.0"/>
  <p:tag name="KSO_WM_BEAUTIFY_FLAG" val="#wm#"/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输入你的项正文，请尽量言简意赅的阐述观点，单击此处输入你的项正文。"/>
  <p:tag name="KSO_WM_UNIT_USESOURCEFORMAT_APPLY" val="0"/>
</p:tagLst>
</file>

<file path=ppt/tags/tag22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4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2476_3*l_h_a*1_1_1"/>
  <p:tag name="KSO_WM_TEMPLATE_CATEGORY" val="diagram"/>
  <p:tag name="KSO_WM_TEMPLATE_INDEX" val="20232476"/>
  <p:tag name="KSO_WM_UNIT_LAYERLEVEL" val="1_1_1"/>
  <p:tag name="KSO_WM_TAG_VERSION" val="3.0"/>
  <p:tag name="KSO_WM_BEAUTIFY_FLAG" val="#wm#"/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添加项标题"/>
  <p:tag name="KSO_WM_UNIT_USESOURCEFORMAT_APPLY" val="0"/>
</p:tagLst>
</file>

<file path=ppt/tags/tag22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3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2476_3*l_h_f*1_3_1"/>
  <p:tag name="KSO_WM_TEMPLATE_CATEGORY" val="diagram"/>
  <p:tag name="KSO_WM_TEMPLATE_INDEX" val="20232476"/>
  <p:tag name="KSO_WM_UNIT_LAYERLEVEL" val="1_1_1"/>
  <p:tag name="KSO_WM_TAG_VERSION" val="3.0"/>
  <p:tag name="KSO_WM_BEAUTIFY_FLAG" val="#wm#"/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输入你的项正文，请尽量言简意赅的阐述观点，单击此处输入你的项正文。"/>
  <p:tag name="KSO_WM_UNIT_USESOURCEFORMAT_APPLY" val="0"/>
</p:tagLst>
</file>

<file path=ppt/tags/tag22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4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2476_3*l_h_a*1_3_1"/>
  <p:tag name="KSO_WM_TEMPLATE_CATEGORY" val="diagram"/>
  <p:tag name="KSO_WM_TEMPLATE_INDEX" val="20232476"/>
  <p:tag name="KSO_WM_UNIT_LAYERLEVEL" val="1_1_1"/>
  <p:tag name="KSO_WM_TAG_VERSION" val="3.0"/>
  <p:tag name="KSO_WM_BEAUTIFY_FLAG" val="#wm#"/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添加项标题"/>
  <p:tag name="KSO_WM_UNIT_USESOURCEFORMAT_APPLY" val="0"/>
</p:tagLst>
</file>

<file path=ppt/tags/tag22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3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2476_3*l_h_f*1_2_1"/>
  <p:tag name="KSO_WM_TEMPLATE_CATEGORY" val="diagram"/>
  <p:tag name="KSO_WM_TEMPLATE_INDEX" val="20232476"/>
  <p:tag name="KSO_WM_UNIT_LAYERLEVEL" val="1_1_1"/>
  <p:tag name="KSO_WM_TAG_VERSION" val="3.0"/>
  <p:tag name="KSO_WM_BEAUTIFY_FLAG" val="#wm#"/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输入你的项正文，请尽量言简意赅的阐述观点，单击此处输入你的项正文。"/>
  <p:tag name="KSO_WM_UNIT_USESOURCEFORMAT_APPLY" val="0"/>
</p:tagLst>
</file>

<file path=ppt/tags/tag22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4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2476_3*l_h_a*1_2_1"/>
  <p:tag name="KSO_WM_TEMPLATE_CATEGORY" val="diagram"/>
  <p:tag name="KSO_WM_TEMPLATE_INDEX" val="20232476"/>
  <p:tag name="KSO_WM_UNIT_LAYERLEVEL" val="1_1_1"/>
  <p:tag name="KSO_WM_TAG_VERSION" val="3.0"/>
  <p:tag name="KSO_WM_BEAUTIFY_FLAG" val="#wm#"/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添加项标题"/>
  <p:tag name="KSO_WM_UNIT_USESOURCEFORMAT_APPLY" val="0"/>
</p:tagLst>
</file>

<file path=ppt/tags/tag227.xml><?xml version="1.0" encoding="utf-8"?>
<p:tagLst xmlns:p="http://schemas.openxmlformats.org/presentationml/2006/main">
  <p:tag name="KSO_WM_SLIDE_ID" val="custom20232484_1"/>
  <p:tag name="KSO_WM_TEMPLATE_SUBCATEGORY" val="0"/>
  <p:tag name="KSO_WM_TEMPLATE_MASTER_TYPE" val="0"/>
  <p:tag name="KSO_WM_TEMPLATE_COLOR_TYPE" val="0"/>
  <p:tag name="KSO_WM_SLIDE_ITEM_CNT" val="1"/>
  <p:tag name="KSO_WM_SLIDE_INDEX" val="1"/>
  <p:tag name="KSO_WM_TAG_VERSION" val="3.0"/>
  <p:tag name="KSO_WM_BEAUTIFY_FLAG" val="#wm#"/>
  <p:tag name="KSO_WM_TEMPLATE_CATEGORY" val="custom"/>
  <p:tag name="KSO_WM_TEMPLATE_INDEX" val="20231818"/>
  <p:tag name="KSO_WM_SLIDE_TYPE" val="text"/>
  <p:tag name="KSO_WM_SLIDE_SUBTYPE" val="picTxt"/>
  <p:tag name="KSO_WM_SLIDE_SIZE" val="745.9*95.95"/>
  <p:tag name="KSO_WM_SLIDE_POSITION" val="117.125*383.725"/>
  <p:tag name="KSO_WM_SLIDE_LAYOUT" val="a_d_l"/>
  <p:tag name="KSO_WM_SLIDE_LAYOUT_CNT" val="1_1_1"/>
  <p:tag name="KSO_WM_SPECIAL_SOURCE" val="bdnull"/>
  <p:tag name="KSO_WM_DIAGRAM_GROUP_CODE" val="l1-1"/>
  <p:tag name="KSO_WM_SLIDE_DIAGTYPE" val="l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818_9*a*1"/>
  <p:tag name="KSO_WM_TEMPLATE_CATEGORY" val="custom"/>
  <p:tag name="KSO_WM_TEMPLATE_INDEX" val="20231818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1"/>
  <p:tag name="KSO_WM_UNIT_TYPE" val="a"/>
  <p:tag name="KSO_WM_UNIT_INDEX" val="1"/>
  <p:tag name="KSO_WM_UNIT_PRESET_TEXT" val="感谢指正"/>
</p:tagLst>
</file>

<file path=ppt/tags/tag229.xml><?xml version="1.0" encoding="utf-8"?>
<p:tagLst xmlns:p="http://schemas.openxmlformats.org/presentationml/2006/main">
  <p:tag name="KSO_WM_SLIDE_ID" val="custom20231818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1818"/>
  <p:tag name="KSO_WM_SLIDE_TYPE" val="endPage"/>
  <p:tag name="KSO_WM_SLIDE_SUBTYPE" val="pureTxt"/>
  <p:tag name="KSO_WM_SLIDE_LAYOUT" val="a_f"/>
  <p:tag name="KSO_WM_SLIDE_LAYOUT_CNT" val="1_1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commondata" val="eyJoZGlkIjoiNjA0NDI1YjVhNTMxODNhODk2MzJiZjdkMTRlZTNmYzkifQ==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4"/>
  <p:tag name="KSO_WM_UNIT_LAYERLEVEL" val="1"/>
  <p:tag name="KSO_WM_TAG_VERSION" val="3.0"/>
  <p:tag name="KSO_WM_BEAUTIFY_FLAG" val="#wm#"/>
  <p:tag name="KSO_WM_UNIT_TYPE" val="i"/>
  <p:tag name="KSO_WM_UNIT_INDEX" val="4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5"/>
  <p:tag name="KSO_WM_UNIT_LAYERLEVEL" val="1"/>
  <p:tag name="KSO_WM_TAG_VERSION" val="3.0"/>
  <p:tag name="KSO_WM_BEAUTIFY_FLAG" val="#wm#"/>
  <p:tag name="KSO_WM_UNIT_TYPE" val="i"/>
  <p:tag name="KSO_WM_UNIT_INDEX" val="5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1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1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3.0"/>
  <p:tag name="KSO_WM_BEAUTIFY_FLAG" val="#wm#"/>
  <p:tag name="KSO_WM_UNIT_TYPE" val="i"/>
  <p:tag name="KSO_WM_UNIT_INDEX" val="4"/>
</p:tagLst>
</file>

<file path=ppt/tags/tag92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3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  <p:tag name="KSO_WM_UNIT_VALUE" val="190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自定义 21">
      <a:dk1>
        <a:srgbClr val="000000"/>
      </a:dk1>
      <a:lt1>
        <a:srgbClr val="FFFFFF"/>
      </a:lt1>
      <a:dk2>
        <a:srgbClr val="1C1B1C"/>
      </a:dk2>
      <a:lt2>
        <a:srgbClr val="FFFAFA"/>
      </a:lt2>
      <a:accent1>
        <a:srgbClr val="E5B3B6"/>
      </a:accent1>
      <a:accent2>
        <a:srgbClr val="C38C8F"/>
      </a:accent2>
      <a:accent3>
        <a:srgbClr val="A16568"/>
      </a:accent3>
      <a:accent4>
        <a:srgbClr val="8B535B"/>
      </a:accent4>
      <a:accent5>
        <a:srgbClr val="815868"/>
      </a:accent5>
      <a:accent6>
        <a:srgbClr val="775D75"/>
      </a:accent6>
      <a:hlink>
        <a:srgbClr val="304FFE"/>
      </a:hlink>
      <a:folHlink>
        <a:srgbClr val="492067"/>
      </a:folHlink>
    </a:clrScheme>
    <a:fontScheme name="自定义 8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704</Words>
  <Application>WPS 演示</Application>
  <PresentationFormat>宽屏</PresentationFormat>
  <Paragraphs>114</Paragraphs>
  <Slides>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Office 主题​​</vt:lpstr>
      <vt:lpstr>产后护理健康指导</vt:lpstr>
      <vt:lpstr>产妇安全指导规范</vt:lpstr>
      <vt:lpstr>产妇安全指导规范</vt:lpstr>
      <vt:lpstr>顺产后的活动指导</vt:lpstr>
      <vt:lpstr>产后早解小便意义</vt:lpstr>
      <vt:lpstr>PowerPoint 演示文稿</vt:lpstr>
      <vt:lpstr>谢谢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张振</cp:lastModifiedBy>
  <cp:revision>156</cp:revision>
  <dcterms:created xsi:type="dcterms:W3CDTF">2019-06-19T02:08:00Z</dcterms:created>
  <dcterms:modified xsi:type="dcterms:W3CDTF">2024-05-13T09:50:57Z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2052-12.1.0.16729</vt:lpwstr>
  </property>
  <property fmtid="{D5CDD505-2E9C-101B-9397-08002B2CF9AE}" pid="3" name="ICV">
    <vt:lpwstr>1C0AC0C94D8642BDBEE5CC1BEC090ECB_11</vt:lpwstr>
  </property>
</Properties>
</file>